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2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3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tmlpreview.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www.liaoxuefe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hlinkClick r:id="rId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60481"/>
            <a:ext cx="43338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598"/>
            <a:ext cx="8077200" cy="645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1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这样你的二级域名就设置好了，你可以在这个页面基础上建立博客等。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立博客 可以利用</a:t>
            </a:r>
            <a:r>
              <a:rPr lang="en-US" altLang="zh-CN" dirty="0" smtClean="0"/>
              <a:t>hexo</a:t>
            </a:r>
            <a:r>
              <a:rPr lang="zh-CN" altLang="en-US" dirty="0" smtClean="0"/>
              <a:t>搭建个性的博客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7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</a:t>
            </a:r>
            <a:r>
              <a:rPr lang="zh-CN" altLang="en-US" dirty="0" smtClean="0"/>
              <a:t>示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280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和上面的操作一样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35" y="1390650"/>
            <a:ext cx="67627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82" y="3448050"/>
            <a:ext cx="6629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5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之后你可以把你要展示的页面文件夹放到这个目录下（前提是</a:t>
            </a:r>
            <a:r>
              <a:rPr lang="en-US" altLang="zh-CN" dirty="0" smtClean="0"/>
              <a:t>gh-pages</a:t>
            </a:r>
            <a:r>
              <a:rPr lang="zh-CN" altLang="en-US" dirty="0" smtClean="0"/>
              <a:t>分支）</a:t>
            </a:r>
            <a:endParaRPr lang="en-US" altLang="zh-CN" dirty="0" smtClean="0"/>
          </a:p>
          <a:p>
            <a:r>
              <a:rPr lang="zh-CN" altLang="en-US" dirty="0" smtClean="0"/>
              <a:t>之后就可以访问你的页面了</a:t>
            </a:r>
            <a:endParaRPr lang="en-US" altLang="zh-CN" dirty="0" smtClean="0"/>
          </a:p>
          <a:p>
            <a:r>
              <a:rPr lang="en-US" altLang="zh-CN" dirty="0" smtClean="0"/>
              <a:t>tccpc.github.io/web-demo/          (</a:t>
            </a:r>
            <a:r>
              <a:rPr lang="zh-CN" altLang="en-US" dirty="0" smtClean="0"/>
              <a:t>把</a:t>
            </a:r>
            <a:r>
              <a:rPr lang="en-US" altLang="zh-CN" dirty="0" smtClean="0"/>
              <a:t>tccpc</a:t>
            </a:r>
            <a:r>
              <a:rPr lang="zh-CN" altLang="en-US" dirty="0" smtClean="0"/>
              <a:t>改成你的用户名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web-demo</a:t>
            </a:r>
            <a:r>
              <a:rPr lang="zh-CN" altLang="en-US" dirty="0" smtClean="0"/>
              <a:t>是你展示页面的文件夹（文件夹下有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4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另一种简单的浏览的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http://htmlpreview.github.com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进入这个页面把你的页面路径输入进去就</a:t>
            </a:r>
            <a:r>
              <a:rPr lang="en-US" altLang="zh-CN" dirty="0" smtClean="0"/>
              <a:t>ok</a:t>
            </a:r>
          </a:p>
          <a:p>
            <a:r>
              <a:rPr lang="zh-CN" altLang="en-US" dirty="0"/>
              <a:t>或</a:t>
            </a:r>
            <a:r>
              <a:rPr lang="zh-CN" altLang="en-US" dirty="0" smtClean="0"/>
              <a:t>者 在你的路径前加</a:t>
            </a:r>
            <a:r>
              <a:rPr lang="en-US" altLang="zh-CN" dirty="0" smtClean="0">
                <a:hlinkClick r:id="rId2"/>
              </a:rPr>
              <a:t>http://htmlpreview.github.com/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如</a:t>
            </a:r>
            <a:r>
              <a:rPr lang="en-US" altLang="zh-CN" dirty="0" smtClean="0">
                <a:hlinkClick r:id="rId2"/>
              </a:rPr>
              <a:t>htmlpreview.github.com/</a:t>
            </a:r>
            <a:r>
              <a:rPr lang="en-US" altLang="zh-CN" dirty="0" smtClean="0"/>
              <a:t>?https://github.com/tccpc/web/blob/gh-pages/index.html</a:t>
            </a:r>
          </a:p>
        </p:txBody>
      </p:sp>
    </p:spTree>
    <p:extLst>
      <p:ext uri="{BB962C8B-B14F-4D97-AF65-F5344CB8AC3E}">
        <p14:creationId xmlns:p14="http://schemas.microsoft.com/office/powerpoint/2010/main" val="22374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极客学</a:t>
            </a:r>
            <a:r>
              <a:rPr lang="zh-CN" altLang="en-US" dirty="0" smtClean="0"/>
              <a:t>院</a:t>
            </a:r>
            <a:endParaRPr lang="en-US" altLang="zh-CN" dirty="0" smtClean="0"/>
          </a:p>
          <a:p>
            <a:r>
              <a:rPr lang="zh-CN" altLang="en-US" dirty="0"/>
              <a:t>慕课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r>
              <a:rPr lang="zh-CN" altLang="en-US" dirty="0"/>
              <a:t>妙味课堂</a:t>
            </a:r>
          </a:p>
        </p:txBody>
      </p:sp>
    </p:spTree>
    <p:extLst>
      <p:ext uri="{BB962C8B-B14F-4D97-AF65-F5344CB8AC3E}">
        <p14:creationId xmlns:p14="http://schemas.microsoft.com/office/powerpoint/2010/main" val="19896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http://www.liaoxuefeng.com/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http://git-scm.com</a:t>
            </a:r>
            <a:r>
              <a:rPr lang="en-US" altLang="zh-CN" dirty="0" smtClean="0"/>
              <a:t> git</a:t>
            </a:r>
            <a:r>
              <a:rPr lang="zh-CN" altLang="en-US" dirty="0" smtClean="0"/>
              <a:t>官方网站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14575"/>
            <a:ext cx="18573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7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的诞生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很多人都知道，</a:t>
            </a:r>
            <a:r>
              <a:rPr lang="en-US" altLang="zh-CN" dirty="0"/>
              <a:t>Linus</a:t>
            </a:r>
            <a:r>
              <a:rPr lang="zh-CN" altLang="en-US" dirty="0"/>
              <a:t>在</a:t>
            </a:r>
            <a:r>
              <a:rPr lang="en-US" altLang="zh-CN" dirty="0"/>
              <a:t>1991</a:t>
            </a:r>
            <a:r>
              <a:rPr lang="zh-CN" altLang="en-US" dirty="0"/>
              <a:t>年创建了开源的</a:t>
            </a:r>
            <a:r>
              <a:rPr lang="en-US" altLang="zh-CN" dirty="0"/>
              <a:t>Linux</a:t>
            </a:r>
            <a:r>
              <a:rPr lang="zh-CN" altLang="en-US" dirty="0"/>
              <a:t>，从此，</a:t>
            </a:r>
            <a:r>
              <a:rPr lang="en-US" altLang="zh-CN" dirty="0"/>
              <a:t>Linux</a:t>
            </a:r>
            <a:r>
              <a:rPr lang="zh-CN" altLang="en-US" dirty="0"/>
              <a:t>系统不断发展，已经成为最大的服务器系统软件了。</a:t>
            </a:r>
          </a:p>
          <a:p>
            <a:r>
              <a:rPr lang="en-US" altLang="zh-CN" dirty="0"/>
              <a:t>Linus</a:t>
            </a:r>
            <a:r>
              <a:rPr lang="zh-CN" altLang="en-US" dirty="0"/>
              <a:t>虽然创建了</a:t>
            </a:r>
            <a:r>
              <a:rPr lang="en-US" altLang="zh-CN" dirty="0"/>
              <a:t>Linux</a:t>
            </a:r>
            <a:r>
              <a:rPr lang="zh-CN" altLang="en-US" dirty="0"/>
              <a:t>，但</a:t>
            </a:r>
            <a:r>
              <a:rPr lang="en-US" altLang="zh-CN" dirty="0"/>
              <a:t>Linux</a:t>
            </a:r>
            <a:r>
              <a:rPr lang="zh-CN" altLang="en-US" dirty="0"/>
              <a:t>的壮大是靠全世界热心的志愿者参与的，这么多人在世界各地为</a:t>
            </a:r>
            <a:r>
              <a:rPr lang="en-US" altLang="zh-CN" dirty="0"/>
              <a:t>Linux</a:t>
            </a:r>
            <a:r>
              <a:rPr lang="zh-CN" altLang="en-US" dirty="0"/>
              <a:t>编写代码，那</a:t>
            </a:r>
            <a:r>
              <a:rPr lang="en-US" altLang="zh-CN" dirty="0"/>
              <a:t>Linux</a:t>
            </a:r>
            <a:r>
              <a:rPr lang="zh-CN" altLang="en-US" dirty="0"/>
              <a:t>的代码是如何管理的呢？</a:t>
            </a:r>
          </a:p>
          <a:p>
            <a:r>
              <a:rPr lang="zh-CN" altLang="en-US" dirty="0"/>
              <a:t>事实是，在</a:t>
            </a:r>
            <a:r>
              <a:rPr lang="en-US" altLang="zh-CN" dirty="0"/>
              <a:t>2002</a:t>
            </a:r>
            <a:r>
              <a:rPr lang="zh-CN" altLang="en-US" dirty="0"/>
              <a:t>年以前，世界各地的志愿者把源代码文件通过</a:t>
            </a:r>
            <a:r>
              <a:rPr lang="en-US" altLang="zh-CN" dirty="0"/>
              <a:t>diff</a:t>
            </a:r>
            <a:r>
              <a:rPr lang="zh-CN" altLang="en-US" dirty="0"/>
              <a:t>的方式发给</a:t>
            </a:r>
            <a:r>
              <a:rPr lang="en-US" altLang="zh-CN" dirty="0"/>
              <a:t>Linus</a:t>
            </a:r>
            <a:r>
              <a:rPr lang="zh-CN" altLang="en-US" dirty="0"/>
              <a:t>，然后由</a:t>
            </a:r>
            <a:r>
              <a:rPr lang="en-US" altLang="zh-CN" dirty="0"/>
              <a:t>Linus</a:t>
            </a:r>
            <a:r>
              <a:rPr lang="zh-CN" altLang="en-US" dirty="0"/>
              <a:t>本人通过手工方式合并代码！</a:t>
            </a:r>
          </a:p>
          <a:p>
            <a:r>
              <a:rPr lang="zh-CN" altLang="en-US" dirty="0"/>
              <a:t>你也许会想，为什么</a:t>
            </a:r>
            <a:r>
              <a:rPr lang="en-US" altLang="zh-CN" dirty="0"/>
              <a:t>Linus</a:t>
            </a:r>
            <a:r>
              <a:rPr lang="zh-CN" altLang="en-US" dirty="0"/>
              <a:t>不把</a:t>
            </a:r>
            <a:r>
              <a:rPr lang="en-US" altLang="zh-CN" dirty="0"/>
              <a:t>Linux</a:t>
            </a:r>
            <a:r>
              <a:rPr lang="zh-CN" altLang="en-US" dirty="0"/>
              <a:t>代码放到版本控制系统里呢？不是有</a:t>
            </a:r>
            <a:r>
              <a:rPr lang="en-US" altLang="zh-CN" dirty="0"/>
              <a:t>CVS</a:t>
            </a:r>
            <a:r>
              <a:rPr lang="zh-CN" altLang="en-US" dirty="0"/>
              <a:t>、</a:t>
            </a:r>
            <a:r>
              <a:rPr lang="en-US" altLang="zh-CN" dirty="0"/>
              <a:t>SVN</a:t>
            </a:r>
            <a:r>
              <a:rPr lang="zh-CN" altLang="en-US" dirty="0"/>
              <a:t>这些免费的版本控制系统吗？因为</a:t>
            </a:r>
            <a:r>
              <a:rPr lang="en-US" altLang="zh-CN" dirty="0"/>
              <a:t>Linus</a:t>
            </a:r>
            <a:r>
              <a:rPr lang="zh-CN" altLang="en-US" dirty="0"/>
              <a:t>坚定地反对</a:t>
            </a:r>
            <a:r>
              <a:rPr lang="en-US" altLang="zh-CN" dirty="0"/>
              <a:t>CVS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，这些集中式的版本控制系统不但速度慢，而且必须联网才能使用。有一些商用的版本控制系统，虽然比</a:t>
            </a:r>
            <a:r>
              <a:rPr lang="en-US" altLang="zh-CN" dirty="0"/>
              <a:t>CVS</a:t>
            </a:r>
            <a:r>
              <a:rPr lang="zh-CN" altLang="en-US" dirty="0"/>
              <a:t>、</a:t>
            </a:r>
            <a:r>
              <a:rPr lang="en-US" altLang="zh-CN" dirty="0"/>
              <a:t>SVN</a:t>
            </a:r>
            <a:r>
              <a:rPr lang="zh-CN" altLang="en-US" dirty="0"/>
              <a:t>好用，但那是付费的，和</a:t>
            </a:r>
            <a:r>
              <a:rPr lang="en-US" altLang="zh-CN" dirty="0"/>
              <a:t>Linux</a:t>
            </a:r>
            <a:r>
              <a:rPr lang="zh-CN" altLang="en-US" dirty="0"/>
              <a:t>的开源精神不符。</a:t>
            </a:r>
          </a:p>
          <a:p>
            <a:r>
              <a:rPr lang="zh-CN" altLang="en-US" dirty="0"/>
              <a:t>不过，到了</a:t>
            </a:r>
            <a:r>
              <a:rPr lang="en-US" altLang="zh-CN" dirty="0"/>
              <a:t>2002</a:t>
            </a:r>
            <a:r>
              <a:rPr lang="zh-CN" altLang="en-US" dirty="0"/>
              <a:t>年，</a:t>
            </a:r>
            <a:r>
              <a:rPr lang="en-US" altLang="zh-CN" dirty="0"/>
              <a:t>Linux</a:t>
            </a:r>
            <a:r>
              <a:rPr lang="zh-CN" altLang="en-US" dirty="0"/>
              <a:t>系统已经发展了十年了，代码库之大让</a:t>
            </a:r>
            <a:r>
              <a:rPr lang="en-US" altLang="zh-CN" dirty="0"/>
              <a:t>Linus</a:t>
            </a:r>
            <a:r>
              <a:rPr lang="zh-CN" altLang="en-US" dirty="0"/>
              <a:t>很难继续通过手工方式管理了，社区的弟兄们也对这种方式表达了强烈不满，于是</a:t>
            </a:r>
            <a:r>
              <a:rPr lang="en-US" altLang="zh-CN" dirty="0"/>
              <a:t>Linus</a:t>
            </a:r>
            <a:r>
              <a:rPr lang="zh-CN" altLang="en-US" dirty="0"/>
              <a:t>选择了一个商业的版本控制系统</a:t>
            </a:r>
            <a:r>
              <a:rPr lang="en-US" altLang="zh-CN" dirty="0"/>
              <a:t>BitKeeper</a:t>
            </a:r>
            <a:r>
              <a:rPr lang="zh-CN" altLang="en-US" dirty="0"/>
              <a:t>，</a:t>
            </a:r>
            <a:r>
              <a:rPr lang="en-US" altLang="zh-CN" dirty="0"/>
              <a:t>BitKeeper</a:t>
            </a:r>
            <a:r>
              <a:rPr lang="zh-CN" altLang="en-US" dirty="0"/>
              <a:t>的东家</a:t>
            </a:r>
            <a:r>
              <a:rPr lang="en-US" altLang="zh-CN" dirty="0"/>
              <a:t>BitMover</a:t>
            </a:r>
            <a:r>
              <a:rPr lang="zh-CN" altLang="en-US" dirty="0"/>
              <a:t>公司出于人道主义精神，授权</a:t>
            </a:r>
            <a:r>
              <a:rPr lang="en-US" altLang="zh-CN" dirty="0"/>
              <a:t>Linux</a:t>
            </a:r>
            <a:r>
              <a:rPr lang="zh-CN" altLang="en-US" dirty="0"/>
              <a:t>社区免费使用这个版本控制系统。</a:t>
            </a:r>
          </a:p>
          <a:p>
            <a:r>
              <a:rPr lang="zh-CN" altLang="en-US" dirty="0"/>
              <a:t>安定团结的大好局面在</a:t>
            </a:r>
            <a:r>
              <a:rPr lang="en-US" altLang="zh-CN" dirty="0"/>
              <a:t>2005</a:t>
            </a:r>
            <a:r>
              <a:rPr lang="zh-CN" altLang="en-US" dirty="0"/>
              <a:t>年就被打破了，原因是</a:t>
            </a:r>
            <a:r>
              <a:rPr lang="en-US" altLang="zh-CN" dirty="0"/>
              <a:t>Linux</a:t>
            </a:r>
            <a:r>
              <a:rPr lang="zh-CN" altLang="en-US" dirty="0"/>
              <a:t>社区牛人聚集，不免沾染了一些梁山好汉的江湖习气。开发</a:t>
            </a:r>
            <a:r>
              <a:rPr lang="en-US" altLang="zh-CN" dirty="0"/>
              <a:t>Samba</a:t>
            </a:r>
            <a:r>
              <a:rPr lang="zh-CN" altLang="en-US" dirty="0"/>
              <a:t>的</a:t>
            </a:r>
            <a:r>
              <a:rPr lang="en-US" altLang="zh-CN" dirty="0"/>
              <a:t>Andrew</a:t>
            </a:r>
            <a:r>
              <a:rPr lang="zh-CN" altLang="en-US" dirty="0"/>
              <a:t>试图破解</a:t>
            </a:r>
            <a:r>
              <a:rPr lang="en-US" altLang="zh-CN" dirty="0"/>
              <a:t>BitKeeper</a:t>
            </a:r>
            <a:r>
              <a:rPr lang="zh-CN" altLang="en-US" dirty="0"/>
              <a:t>的协议（这么干的其实也不只他一个），被</a:t>
            </a:r>
            <a:r>
              <a:rPr lang="en-US" altLang="zh-CN" dirty="0"/>
              <a:t>BitMover</a:t>
            </a:r>
            <a:r>
              <a:rPr lang="zh-CN" altLang="en-US" dirty="0"/>
              <a:t>公司发现了（监控工作做得不错！），于是</a:t>
            </a:r>
            <a:r>
              <a:rPr lang="en-US" altLang="zh-CN" dirty="0"/>
              <a:t>BitMover</a:t>
            </a:r>
            <a:r>
              <a:rPr lang="zh-CN" altLang="en-US" dirty="0"/>
              <a:t>公司怒了，要收回</a:t>
            </a:r>
            <a:r>
              <a:rPr lang="en-US" altLang="zh-CN" dirty="0"/>
              <a:t>Linux</a:t>
            </a:r>
            <a:r>
              <a:rPr lang="zh-CN" altLang="en-US" dirty="0"/>
              <a:t>社区的免费使用权。</a:t>
            </a:r>
          </a:p>
          <a:p>
            <a:r>
              <a:rPr lang="en-US" altLang="zh-CN" dirty="0"/>
              <a:t>Linus</a:t>
            </a:r>
            <a:r>
              <a:rPr lang="zh-CN" altLang="en-US" dirty="0"/>
              <a:t>可以向</a:t>
            </a:r>
            <a:r>
              <a:rPr lang="en-US" altLang="zh-CN" dirty="0"/>
              <a:t>BitMover</a:t>
            </a:r>
            <a:r>
              <a:rPr lang="zh-CN" altLang="en-US" dirty="0"/>
              <a:t>公司道个歉，保证以后严格管教弟兄们，嗯，这是不可能的。实际情况是这样的：</a:t>
            </a:r>
          </a:p>
          <a:p>
            <a:r>
              <a:rPr lang="en-US" altLang="zh-CN" dirty="0"/>
              <a:t>Linus</a:t>
            </a:r>
            <a:r>
              <a:rPr lang="zh-CN" altLang="en-US" dirty="0"/>
              <a:t>花了两周时间自己用</a:t>
            </a:r>
            <a:r>
              <a:rPr lang="en-US" altLang="zh-CN" dirty="0"/>
              <a:t>C</a:t>
            </a:r>
            <a:r>
              <a:rPr lang="zh-CN" altLang="en-US" dirty="0"/>
              <a:t>写了一个分布式版本控制系统，这就是</a:t>
            </a:r>
            <a:r>
              <a:rPr lang="en-US" altLang="zh-CN" dirty="0"/>
              <a:t>Git</a:t>
            </a:r>
            <a:r>
              <a:rPr lang="zh-CN" altLang="en-US" dirty="0"/>
              <a:t>！一个月之内，</a:t>
            </a:r>
            <a:r>
              <a:rPr lang="en-US" altLang="zh-CN" dirty="0"/>
              <a:t>Linux</a:t>
            </a:r>
            <a:r>
              <a:rPr lang="zh-CN" altLang="en-US" dirty="0"/>
              <a:t>系统的源码已经由</a:t>
            </a:r>
            <a:r>
              <a:rPr lang="en-US" altLang="zh-CN" dirty="0"/>
              <a:t>Git</a:t>
            </a:r>
            <a:r>
              <a:rPr lang="zh-CN" altLang="en-US" dirty="0"/>
              <a:t>管理了！牛是怎么定义的呢？大家可以体会一下。</a:t>
            </a:r>
          </a:p>
          <a:p>
            <a:r>
              <a:rPr lang="en-US" altLang="zh-CN" dirty="0"/>
              <a:t>Git</a:t>
            </a:r>
            <a:r>
              <a:rPr lang="zh-CN" altLang="en-US" dirty="0"/>
              <a:t>迅速成为最流行的分布式版本控制系统，尤其是</a:t>
            </a:r>
            <a:r>
              <a:rPr lang="en-US" altLang="zh-CN" dirty="0"/>
              <a:t>2008</a:t>
            </a:r>
            <a:r>
              <a:rPr lang="zh-CN" altLang="en-US" dirty="0"/>
              <a:t>年，</a:t>
            </a:r>
            <a:r>
              <a:rPr lang="en-US" altLang="zh-CN" dirty="0"/>
              <a:t>GitHub</a:t>
            </a:r>
            <a:r>
              <a:rPr lang="zh-CN" altLang="en-US" dirty="0"/>
              <a:t>网站上线了，它为开源项目免费提供</a:t>
            </a:r>
            <a:r>
              <a:rPr lang="en-US" altLang="zh-CN" dirty="0"/>
              <a:t>Git</a:t>
            </a:r>
            <a:r>
              <a:rPr lang="zh-CN" altLang="en-US" dirty="0"/>
              <a:t>存储，无数开源项目开始迁移至</a:t>
            </a:r>
            <a:r>
              <a:rPr lang="en-US" altLang="zh-CN" dirty="0"/>
              <a:t>GitHub</a:t>
            </a:r>
            <a:r>
              <a:rPr lang="zh-CN" altLang="en-US" dirty="0"/>
              <a:t>，包括</a:t>
            </a:r>
            <a:r>
              <a:rPr lang="en-US" altLang="zh-CN" dirty="0"/>
              <a:t>jQuery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等等。</a:t>
            </a:r>
          </a:p>
          <a:p>
            <a:r>
              <a:rPr lang="zh-CN" altLang="en-US" dirty="0"/>
              <a:t>历史就是这么偶然，如果不是当年</a:t>
            </a:r>
            <a:r>
              <a:rPr lang="en-US" altLang="zh-CN" dirty="0"/>
              <a:t>BitMover</a:t>
            </a:r>
            <a:r>
              <a:rPr lang="zh-CN" altLang="en-US" dirty="0"/>
              <a:t>公司威胁</a:t>
            </a:r>
            <a:r>
              <a:rPr lang="en-US" altLang="zh-CN" dirty="0"/>
              <a:t>Linux</a:t>
            </a:r>
            <a:r>
              <a:rPr lang="zh-CN" altLang="en-US" dirty="0"/>
              <a:t>社区，可能现在我们就没有免费而超级好用的</a:t>
            </a:r>
            <a:r>
              <a:rPr lang="en-US" altLang="zh-CN" dirty="0"/>
              <a:t>Git</a:t>
            </a:r>
            <a:r>
              <a:rPr lang="zh-CN" altLang="en-US" dirty="0"/>
              <a:t>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0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https://github.com/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于我们有哪些帮助？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管理我们代码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可以</a:t>
            </a:r>
            <a:r>
              <a:rPr lang="zh-CN" altLang="en-US" dirty="0" smtClean="0"/>
              <a:t>演示我们的</a:t>
            </a:r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可</a:t>
            </a:r>
            <a:r>
              <a:rPr lang="zh-CN" altLang="en-US" dirty="0" smtClean="0"/>
              <a:t>以托管我们的个人博客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对于我们以后找工作也有很大的帮助</a:t>
            </a:r>
            <a:endParaRPr lang="en-US" altLang="zh-CN" dirty="0" smtClean="0"/>
          </a:p>
          <a:p>
            <a:r>
              <a:rPr lang="zh-CN" altLang="en-US" sz="1600" dirty="0" smtClean="0"/>
              <a:t> 如</a:t>
            </a:r>
            <a:r>
              <a:rPr lang="en-US" altLang="zh-CN" sz="1600" dirty="0" smtClean="0"/>
              <a:t>100offer </a:t>
            </a:r>
            <a:r>
              <a:rPr lang="zh-CN" altLang="en-US" sz="1600" dirty="0" smtClean="0"/>
              <a:t>审核要求其中一项是有自己的</a:t>
            </a:r>
            <a:r>
              <a:rPr lang="en-US" altLang="zh-CN" sz="1600" dirty="0" smtClean="0"/>
              <a:t>github</a:t>
            </a:r>
            <a:r>
              <a:rPr lang="zh-CN" altLang="en-US" sz="1600" dirty="0"/>
              <a:t>账</a:t>
            </a:r>
            <a:r>
              <a:rPr lang="zh-CN" altLang="en-US" sz="1600" dirty="0" smtClean="0"/>
              <a:t>号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998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2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"/>
            <a:ext cx="4709557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13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生成二级域名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创建一个项目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2" y="2438400"/>
            <a:ext cx="76676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2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创建项目名称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16267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8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53" y="1524000"/>
            <a:ext cx="67627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629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6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随便填写下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76500"/>
            <a:ext cx="6276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1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1047</Words>
  <Application>Microsoft Office PowerPoint</Application>
  <PresentationFormat>全屏显示(4:3)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Git的诞生 </vt:lpstr>
      <vt:lpstr>github</vt:lpstr>
      <vt:lpstr>PowerPoint 演示文稿</vt:lpstr>
      <vt:lpstr>生成二级域名</vt:lpstr>
      <vt:lpstr>创建项目名称</vt:lpstr>
      <vt:lpstr>PowerPoint 演示文稿</vt:lpstr>
      <vt:lpstr>PowerPoint 演示文稿</vt:lpstr>
      <vt:lpstr>PowerPoint 演示文稿</vt:lpstr>
      <vt:lpstr>PowerPoint 演示文稿</vt:lpstr>
      <vt:lpstr>展示demo</vt:lpstr>
      <vt:lpstr>和上面的操作一样</vt:lpstr>
      <vt:lpstr>PowerPoint 演示文稿</vt:lpstr>
      <vt:lpstr>另一种简单的浏览的demo方法</vt:lpstr>
      <vt:lpstr>nodejs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风轻无痕</cp:lastModifiedBy>
  <cp:revision>12</cp:revision>
  <dcterms:created xsi:type="dcterms:W3CDTF">2006-08-16T00:00:00Z</dcterms:created>
  <dcterms:modified xsi:type="dcterms:W3CDTF">2016-09-01T06:30:48Z</dcterms:modified>
</cp:coreProperties>
</file>