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795B-A6AC-4818-A339-C8133CAEAFF9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03A34-AA5A-4EBD-9689-8F919FBF93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24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website offers several pages for different kinds of restaurant options (breakfast, dinner,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etc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). They inform the user on the main gastronomy guide page that restaurants are currently closed due to COVID restrictions. They do not inform the user on each option page  ("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Frühstücken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&amp;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Branchen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", "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Buschenschank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",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etc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). Also there is no information of the covid restrictions on the pages for each restaurant.</a:t>
            </a:r>
            <a:r>
              <a:rPr lang="en-US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03A34-AA5A-4EBD-9689-8F919FBF93F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45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2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0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0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85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5576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15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26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754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63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3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70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401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9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07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5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38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54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6163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CFE7E-AD1F-4E0D-99D1-2BB71D3B1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D56B7E-40B5-4CDC-8103-6B2CA6FD8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</a:t>
            </a:r>
            <a:r>
              <a:rPr lang="en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Moser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543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B1D55-9FF0-4B6E-8EE8-E60F481D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#3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87014-BB9E-45DD-BE11-C07949AE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Missing</a:t>
            </a:r>
            <a:r>
              <a:rPr lang="de-AT" dirty="0"/>
              <a:t> COVID </a:t>
            </a:r>
            <a:r>
              <a:rPr lang="de-AT" dirty="0" err="1"/>
              <a:t>information</a:t>
            </a:r>
            <a:endParaRPr lang="de-AT" dirty="0"/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mention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„Lieferservice“ </a:t>
            </a:r>
            <a:r>
              <a:rPr lang="de-AT" dirty="0" err="1"/>
              <a:t>etc</a:t>
            </a:r>
            <a:endParaRPr lang="de-AT" dirty="0"/>
          </a:p>
          <a:p>
            <a:pPr lvl="1"/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warning</a:t>
            </a:r>
            <a:r>
              <a:rPr lang="de-AT" dirty="0"/>
              <a:t> on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page</a:t>
            </a:r>
            <a:endParaRPr lang="de-AT" dirty="0"/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warning</a:t>
            </a:r>
            <a:r>
              <a:rPr lang="de-AT" dirty="0"/>
              <a:t> on </a:t>
            </a:r>
            <a:r>
              <a:rPr lang="de-AT" dirty="0" err="1"/>
              <a:t>restaurant</a:t>
            </a:r>
            <a:r>
              <a:rPr lang="de-AT" dirty="0"/>
              <a:t> </a:t>
            </a:r>
            <a:r>
              <a:rPr lang="de-AT" dirty="0" err="1"/>
              <a:t>page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1010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4146-CE27-41E9-9E01-91E7A55F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/>
              <a:t>Negative #4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C1F8AF-82BE-4646-A93C-8EA61376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936792"/>
            <a:ext cx="5304759" cy="316959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1F16B-589C-4C72-B400-C066A3A2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de-AT"/>
              <a:t>Overlapping buttons</a:t>
            </a:r>
          </a:p>
          <a:p>
            <a:pPr lvl="1"/>
            <a:r>
              <a:rPr lang="de-AT"/>
              <a:t>Full Screen and Closing overlap</a:t>
            </a:r>
          </a:p>
          <a:p>
            <a:pPr lvl="1"/>
            <a:r>
              <a:rPr lang="de-AT"/>
              <a:t>Hard to press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54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3A0A9-DB59-4B0C-87EE-F3E6C20D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/>
              <a:t>Negative #5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A37E80-E3CA-4537-9D23-F237E8EC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99" y="733647"/>
            <a:ext cx="4720638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FD588-7627-4401-AF31-557FA580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de-AT" dirty="0"/>
              <a:t>Picture Search not </a:t>
            </a:r>
            <a:r>
              <a:rPr lang="de-AT" dirty="0" err="1"/>
              <a:t>working</a:t>
            </a:r>
            <a:endParaRPr lang="de-AT" dirty="0"/>
          </a:p>
          <a:p>
            <a:pPr lvl="1"/>
            <a:r>
              <a:rPr lang="de-AT" dirty="0" err="1"/>
              <a:t>Wrong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shown</a:t>
            </a:r>
            <a:endParaRPr lang="de-AT" dirty="0"/>
          </a:p>
          <a:p>
            <a:pPr lvl="1"/>
            <a:r>
              <a:rPr lang="de-AT" dirty="0" err="1"/>
              <a:t>Example</a:t>
            </a:r>
            <a:r>
              <a:rPr lang="de-AT" dirty="0"/>
              <a:t>:</a:t>
            </a:r>
          </a:p>
          <a:p>
            <a:pPr lvl="2"/>
            <a:r>
              <a:rPr lang="de-AT" dirty="0"/>
              <a:t>Search </a:t>
            </a:r>
            <a:r>
              <a:rPr lang="de-AT" dirty="0" err="1"/>
              <a:t>for</a:t>
            </a:r>
            <a:r>
              <a:rPr lang="de-AT" dirty="0"/>
              <a:t> „Frohnleiten“</a:t>
            </a:r>
          </a:p>
          <a:p>
            <a:pPr lvl="2"/>
            <a:r>
              <a:rPr lang="de-AT" dirty="0"/>
              <a:t>Graz </a:t>
            </a:r>
            <a:r>
              <a:rPr lang="de-AT" dirty="0" err="1"/>
              <a:t>pictures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shown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366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0D722-567E-4749-8C91-16A672E2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#6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84E77D-608A-476D-A71C-3390C636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Interactive </a:t>
            </a:r>
            <a:r>
              <a:rPr lang="de-AT" dirty="0" err="1"/>
              <a:t>Map</a:t>
            </a:r>
            <a:r>
              <a:rPr lang="de-AT" dirty="0"/>
              <a:t> Leisure </a:t>
            </a:r>
            <a:r>
              <a:rPr lang="de-AT" dirty="0" err="1"/>
              <a:t>Destinations</a:t>
            </a:r>
            <a:endParaRPr lang="de-AT" dirty="0"/>
          </a:p>
          <a:p>
            <a:pPr lvl="1"/>
            <a:r>
              <a:rPr lang="de-AT" dirty="0" err="1"/>
              <a:t>Wrong</a:t>
            </a:r>
            <a:r>
              <a:rPr lang="de-AT" dirty="0"/>
              <a:t> Data in </a:t>
            </a:r>
            <a:r>
              <a:rPr lang="de-AT" dirty="0" err="1"/>
              <a:t>Map</a:t>
            </a:r>
            <a:endParaRPr lang="de-AT" dirty="0"/>
          </a:p>
          <a:p>
            <a:pPr lvl="1"/>
            <a:r>
              <a:rPr lang="de-AT" dirty="0"/>
              <a:t>Zooms out </a:t>
            </a:r>
            <a:r>
              <a:rPr lang="de-AT" dirty="0" err="1"/>
              <a:t>to</a:t>
            </a:r>
            <a:r>
              <a:rPr lang="de-AT" dirty="0"/>
              <a:t> Europe</a:t>
            </a:r>
          </a:p>
          <a:p>
            <a:pPr lvl="1"/>
            <a:r>
              <a:rPr lang="de-AT" dirty="0"/>
              <a:t>Shows </a:t>
            </a:r>
            <a:r>
              <a:rPr lang="de-AT" dirty="0" err="1"/>
              <a:t>destinations</a:t>
            </a:r>
            <a:r>
              <a:rPr lang="de-AT" dirty="0"/>
              <a:t> </a:t>
            </a:r>
            <a:r>
              <a:rPr lang="de-AT" dirty="0" err="1"/>
              <a:t>nearch</a:t>
            </a:r>
            <a:r>
              <a:rPr lang="de-AT" dirty="0"/>
              <a:t> Czech </a:t>
            </a:r>
            <a:r>
              <a:rPr lang="de-AT" dirty="0" err="1"/>
              <a:t>Republic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3562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37EC-D5E4-401B-A37F-844935D8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#7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51165-A726-44E9-8EA9-0D5E2F3B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Bookmark </a:t>
            </a:r>
            <a:r>
              <a:rPr lang="de-AT" dirty="0" err="1"/>
              <a:t>can‘t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deleted</a:t>
            </a:r>
            <a:endParaRPr lang="de-AT" dirty="0"/>
          </a:p>
          <a:p>
            <a:pPr lvl="1"/>
            <a:r>
              <a:rPr lang="de-AT" dirty="0" err="1"/>
              <a:t>There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simple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way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remove</a:t>
            </a:r>
            <a:r>
              <a:rPr lang="de-AT" dirty="0"/>
              <a:t> a bookmark</a:t>
            </a:r>
          </a:p>
        </p:txBody>
      </p:sp>
    </p:spTree>
    <p:extLst>
      <p:ext uri="{BB962C8B-B14F-4D97-AF65-F5344CB8AC3E}">
        <p14:creationId xmlns:p14="http://schemas.microsoft.com/office/powerpoint/2010/main" val="280826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144BB-3F12-4895-A265-F694052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#2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B69D0-AB99-4555-8970-C30AEB77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Interactive City Plan</a:t>
            </a:r>
          </a:p>
          <a:p>
            <a:pPr lvl="1"/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bugs</a:t>
            </a:r>
            <a:r>
              <a:rPr lang="de-AT" dirty="0"/>
              <a:t>, but all in </a:t>
            </a:r>
            <a:r>
              <a:rPr lang="de-AT" dirty="0" err="1"/>
              <a:t>alll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03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01D5-E6E2-4546-AFB0-4DD1A4C0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de-AT"/>
              <a:t>Positive #3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A9B98-AFFF-428C-8862-8030FFB8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r>
              <a:rPr lang="de-AT" dirty="0"/>
              <a:t>Keyword = Links</a:t>
            </a:r>
          </a:p>
          <a:p>
            <a:pPr lvl="1"/>
            <a:r>
              <a:rPr lang="de-AT" dirty="0"/>
              <a:t>Most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Destination </a:t>
            </a:r>
            <a:r>
              <a:rPr lang="de-AT" dirty="0" err="1"/>
              <a:t>are</a:t>
            </a:r>
            <a:r>
              <a:rPr lang="de-AT" dirty="0"/>
              <a:t> links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383217-98BD-4085-B578-07ADD108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32926"/>
            <a:ext cx="7195828" cy="8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E085-D827-434C-B09D-5FBDAE8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#4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8E49D-2718-4193-BEEC-9A09BD10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Group </a:t>
            </a:r>
            <a:r>
              <a:rPr lang="de-AT" dirty="0" err="1"/>
              <a:t>activities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site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</a:t>
            </a:r>
            <a:r>
              <a:rPr lang="de-AT" dirty="0" err="1"/>
              <a:t>special</a:t>
            </a:r>
            <a:r>
              <a:rPr lang="de-AT" dirty="0"/>
              <a:t> </a:t>
            </a:r>
            <a:r>
              <a:rPr lang="de-AT" dirty="0" err="1"/>
              <a:t>suggestion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group</a:t>
            </a:r>
            <a:r>
              <a:rPr lang="de-AT" dirty="0"/>
              <a:t> </a:t>
            </a:r>
            <a:r>
              <a:rPr lang="de-AT" dirty="0" err="1"/>
              <a:t>activities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957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C7251-0BBA-4EBB-AD99-C0EA3DC5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#5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A640C-389D-44DB-96F4-D50A0C7B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Top Sightseeing </a:t>
            </a:r>
            <a:r>
              <a:rPr lang="de-AT" dirty="0" err="1"/>
              <a:t>attractions</a:t>
            </a:r>
            <a:endParaRPr lang="de-AT" dirty="0"/>
          </a:p>
          <a:p>
            <a:pPr lvl="1"/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and scroll down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top </a:t>
            </a:r>
            <a:r>
              <a:rPr lang="de-AT" dirty="0" err="1"/>
              <a:t>attractions</a:t>
            </a:r>
            <a:r>
              <a:rPr lang="de-AT" dirty="0"/>
              <a:t> in Graz</a:t>
            </a:r>
          </a:p>
        </p:txBody>
      </p:sp>
    </p:spTree>
    <p:extLst>
      <p:ext uri="{BB962C8B-B14F-4D97-AF65-F5344CB8AC3E}">
        <p14:creationId xmlns:p14="http://schemas.microsoft.com/office/powerpoint/2010/main" val="55959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6401-CA72-4C60-BFF8-AD843B3D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057" y="2675466"/>
            <a:ext cx="5041885" cy="1507067"/>
          </a:xfrm>
        </p:spPr>
        <p:txBody>
          <a:bodyPr>
            <a:normAutofit fontScale="90000"/>
          </a:bodyPr>
          <a:lstStyle/>
          <a:p>
            <a:r>
              <a:rPr lang="de-AT" dirty="0"/>
              <a:t>Individual </a:t>
            </a:r>
            <a:r>
              <a:rPr lang="de-AT" dirty="0" err="1"/>
              <a:t>Remarks</a:t>
            </a:r>
            <a:br>
              <a:rPr lang="de-AT" dirty="0"/>
            </a:br>
            <a:br>
              <a:rPr lang="de-AT" dirty="0"/>
            </a:br>
            <a:r>
              <a:rPr lang="de-AT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Lukas Kloiber, Manuel Sammer, Marius Laffer, </a:t>
            </a:r>
            <a:r>
              <a:rPr lang="en-AT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Moser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558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A2D85-F019-49B1-B91E-C8EB8B9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AT" dirty="0"/>
              <a:t>hank you </a:t>
            </a:r>
            <a:br>
              <a:rPr lang="en-AT" dirty="0"/>
            </a:br>
            <a:r>
              <a:rPr lang="en-AT" dirty="0"/>
              <a:t>for your attention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63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– Mobile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59" y="1006997"/>
          <a:ext cx="8337647" cy="2985118"/>
        </p:xfrm>
        <a:graphic>
          <a:graphicData uri="http://schemas.openxmlformats.org/drawingml/2006/table">
            <a:tbl>
              <a:tblPr/>
              <a:tblGrid>
                <a:gridCol w="1617154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Motorola Moto g8 power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Android 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iPadOS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6.4″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9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080x2349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1440x3120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1080x2300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1620x2160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Brave 1.21.77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mbps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1080x2349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1440</a:t>
                      </a: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3120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1080x2300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1620</a:t>
                      </a: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2160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A5EFE3-3EC7-4BEC-8D14-F07B30647BD4}"/>
              </a:ext>
            </a:extLst>
          </p:cNvPr>
          <p:cNvSpPr txBox="1">
            <a:spLocks/>
          </p:cNvSpPr>
          <p:nvPr/>
        </p:nvSpPr>
        <p:spPr>
          <a:xfrm>
            <a:off x="836612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- Personal Computer</a:t>
            </a:r>
          </a:p>
        </p:txBody>
      </p:sp>
      <p:graphicFrame>
        <p:nvGraphicFramePr>
          <p:cNvPr id="5" name="Inhaltsplatzhalter 11">
            <a:extLst>
              <a:ext uri="{FF2B5EF4-FFF2-40B4-BE49-F238E27FC236}">
                <a16:creationId xmlns:a16="http://schemas.microsoft.com/office/drawing/2014/main" id="{C756B876-1A4D-4C51-A4FF-2332E0A280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59" y="1006997"/>
          <a:ext cx="9002335" cy="3521544"/>
        </p:xfrm>
        <a:graphic>
          <a:graphicData uri="http://schemas.openxmlformats.org/drawingml/2006/table">
            <a:tbl>
              <a:tblPr/>
              <a:tblGrid>
                <a:gridCol w="1623235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2196099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924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Education EN Build 19041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Windwos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10 Education 20H2 19042.867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Debian 5.10.0-4-amd64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 Build 19041.876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2560x1440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 89.0.4389.90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Firefox 84.0.1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1.22.66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89.0.774.57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Shield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Magenta,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xdsl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A1, LTE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26.1.1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Studio 18.0.1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- 26.1.2+dfsg1-1+b2 (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linux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835B8-4702-4FFE-909D-688B5BB3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Findings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92CCB-C0F2-40D3-BE2E-0082E127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Please</a:t>
            </a:r>
            <a:r>
              <a:rPr lang="de-AT" dirty="0"/>
              <a:t>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questions</a:t>
            </a:r>
            <a:r>
              <a:rPr lang="de-AT" dirty="0"/>
              <a:t>!</a:t>
            </a:r>
          </a:p>
          <a:p>
            <a:r>
              <a:rPr lang="de-AT" dirty="0"/>
              <a:t>This </a:t>
            </a:r>
            <a:r>
              <a:rPr lang="de-AT" dirty="0" err="1"/>
              <a:t>is</a:t>
            </a:r>
            <a:r>
              <a:rPr lang="de-AT" dirty="0"/>
              <a:t> not an </a:t>
            </a:r>
            <a:r>
              <a:rPr lang="de-AT" dirty="0" err="1"/>
              <a:t>attack</a:t>
            </a:r>
            <a:r>
              <a:rPr lang="de-AT" dirty="0"/>
              <a:t> on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but </a:t>
            </a:r>
            <a:r>
              <a:rPr lang="de-AT" dirty="0" err="1"/>
              <a:t>helpful</a:t>
            </a:r>
            <a:r>
              <a:rPr lang="de-AT" dirty="0"/>
              <a:t> </a:t>
            </a:r>
            <a:r>
              <a:rPr lang="de-AT" dirty="0" err="1"/>
              <a:t>critique</a:t>
            </a:r>
            <a:endParaRPr lang="de-AT" dirty="0"/>
          </a:p>
          <a:p>
            <a:r>
              <a:rPr lang="de-AT" dirty="0"/>
              <a:t>Questions and </a:t>
            </a:r>
            <a:r>
              <a:rPr lang="de-AT" dirty="0" err="1"/>
              <a:t>remarks</a:t>
            </a:r>
            <a:r>
              <a:rPr lang="de-AT" dirty="0"/>
              <a:t> </a:t>
            </a:r>
            <a:r>
              <a:rPr lang="de-AT" dirty="0" err="1"/>
              <a:t>please</a:t>
            </a:r>
            <a:r>
              <a:rPr lang="de-AT" dirty="0"/>
              <a:t> AFTER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remark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at </a:t>
            </a:r>
            <a:r>
              <a:rPr lang="de-AT" dirty="0" err="1"/>
              <a:t>the</a:t>
            </a:r>
            <a:r>
              <a:rPr lang="de-AT" dirty="0"/>
              <a:t> end</a:t>
            </a:r>
          </a:p>
          <a:p>
            <a:r>
              <a:rPr lang="de-AT" dirty="0"/>
              <a:t>Personal </a:t>
            </a:r>
            <a:r>
              <a:rPr lang="de-AT" dirty="0" err="1"/>
              <a:t>opinion</a:t>
            </a:r>
            <a:r>
              <a:rPr lang="de-AT" dirty="0"/>
              <a:t>! </a:t>
            </a:r>
            <a:r>
              <a:rPr lang="de-AT" dirty="0" err="1"/>
              <a:t>Your</a:t>
            </a:r>
            <a:r>
              <a:rPr lang="de-AT" dirty="0"/>
              <a:t> design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89191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B1D0C-CE7B-4175-8B5F-2F85AEC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General „Vibe“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CB505-9236-43AC-86C2-27B12F62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provided</a:t>
            </a:r>
            <a:endParaRPr lang="de-AT" dirty="0"/>
          </a:p>
          <a:p>
            <a:r>
              <a:rPr lang="de-AT" dirty="0" err="1"/>
              <a:t>Bloated</a:t>
            </a:r>
            <a:endParaRPr lang="de-AT" dirty="0"/>
          </a:p>
          <a:p>
            <a:r>
              <a:rPr lang="de-AT" dirty="0" err="1"/>
              <a:t>Can‘t</a:t>
            </a:r>
            <a:r>
              <a:rPr lang="de-AT" dirty="0"/>
              <a:t> find </a:t>
            </a:r>
            <a:r>
              <a:rPr lang="de-AT" dirty="0" err="1"/>
              <a:t>things</a:t>
            </a:r>
            <a:endParaRPr lang="de-AT" dirty="0"/>
          </a:p>
          <a:p>
            <a:r>
              <a:rPr lang="en-US" dirty="0"/>
              <a:t>Well meant but poorly done</a:t>
            </a:r>
          </a:p>
          <a:p>
            <a:r>
              <a:rPr lang="en-US" dirty="0"/>
              <a:t>Would prefer simpler design</a:t>
            </a:r>
          </a:p>
          <a:p>
            <a:r>
              <a:rPr lang="en-US" dirty="0"/>
              <a:t>“Higher” functions idea good, but often riddled with bugs</a:t>
            </a:r>
          </a:p>
          <a:p>
            <a:r>
              <a:rPr lang="en-US" dirty="0"/>
              <a:t>In depth information on some content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94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21">
            <a:extLst>
              <a:ext uri="{FF2B5EF4-FFF2-40B4-BE49-F238E27FC236}">
                <a16:creationId xmlns:a16="http://schemas.microsoft.com/office/drawing/2014/main" id="{D30D427B-2484-4711-8D1F-F4633C61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2B16BC-163B-4A6B-8FC6-C854AA21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62088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Best POsitive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BEA37-AB25-4439-B29C-6C2F2334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4620880" cy="19473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100" dirty="0"/>
              <a:t>Top Event Slide</a:t>
            </a:r>
          </a:p>
          <a:p>
            <a:pPr lvl="1"/>
            <a:r>
              <a:rPr lang="en-US" sz="1900" dirty="0"/>
              <a:t>Useful for all </a:t>
            </a:r>
            <a:r>
              <a:rPr lang="en-US" sz="1900" dirty="0" err="1"/>
              <a:t>usergroups</a:t>
            </a:r>
            <a:endParaRPr lang="en-US" sz="1900" dirty="0"/>
          </a:p>
          <a:p>
            <a:pPr lvl="1"/>
            <a:r>
              <a:rPr lang="en-US" sz="1900" dirty="0"/>
              <a:t>Should be moved up maybe</a:t>
            </a:r>
          </a:p>
          <a:p>
            <a:pPr lvl="1"/>
            <a:r>
              <a:rPr lang="en-US" sz="1900" dirty="0"/>
              <a:t>Instant way to know what festivities  the are in Graz</a:t>
            </a: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8B443E1C-3474-46C8-98C0-563CDA5AC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825" y="321732"/>
            <a:ext cx="3634789" cy="36748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00B237-DEF9-41E7-A6AC-00A094117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1176487"/>
            <a:ext cx="3311629" cy="19704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D5018F5-3829-4BCB-8FA7-8E29951D2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4821" y="321732"/>
            <a:ext cx="2415447" cy="2108201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027F2872-05AB-4A97-9F88-26597D3D0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825" y="4157448"/>
            <a:ext cx="3634789" cy="230262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id="{9AF6EFE3-857D-4E0C-8CA4-F3CE3F8BB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080" y="2656703"/>
            <a:ext cx="2401187" cy="28296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926FF8-2007-43DE-A57D-C76ABBDC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759" y="2817570"/>
            <a:ext cx="1259400" cy="250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8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522BB-031C-478D-8A88-11DE4C9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#1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7EF3A-D096-4A29-A96E-2D1343ED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Cookie </a:t>
            </a:r>
            <a:r>
              <a:rPr lang="de-AT" dirty="0" err="1"/>
              <a:t>Preference´s</a:t>
            </a:r>
            <a:endParaRPr lang="de-AT" dirty="0"/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way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change</a:t>
            </a:r>
            <a:r>
              <a:rPr lang="de-AT" dirty="0"/>
              <a:t> </a:t>
            </a:r>
            <a:r>
              <a:rPr lang="de-AT" dirty="0" err="1"/>
              <a:t>them</a:t>
            </a:r>
            <a:endParaRPr lang="de-AT" dirty="0"/>
          </a:p>
          <a:p>
            <a:pPr lvl="1"/>
            <a:r>
              <a:rPr lang="de-AT" dirty="0"/>
              <a:t>Maybe </a:t>
            </a:r>
            <a:r>
              <a:rPr lang="de-AT" dirty="0" err="1"/>
              <a:t>even</a:t>
            </a:r>
            <a:r>
              <a:rPr lang="de-AT" dirty="0"/>
              <a:t> illegal</a:t>
            </a:r>
          </a:p>
          <a:p>
            <a:pPr lvl="1"/>
            <a:r>
              <a:rPr lang="de-AT" dirty="0" err="1"/>
              <a:t>Highly</a:t>
            </a:r>
            <a:r>
              <a:rPr lang="de-AT" dirty="0"/>
              <a:t> </a:t>
            </a:r>
            <a:r>
              <a:rPr lang="de-AT" dirty="0" err="1"/>
              <a:t>recommend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change</a:t>
            </a:r>
            <a:r>
              <a:rPr lang="de-AT" dirty="0"/>
              <a:t> </a:t>
            </a:r>
            <a:r>
              <a:rPr lang="de-AT" dirty="0" err="1"/>
              <a:t>that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322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F8DA40-7D7F-42C1-9D8E-6A2D7857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>
            <a:normAutofit/>
          </a:bodyPr>
          <a:lstStyle/>
          <a:p>
            <a:r>
              <a:rPr lang="de-AT" dirty="0"/>
              <a:t>Negative #2</a:t>
            </a:r>
          </a:p>
        </p:txBody>
      </p:sp>
      <p:sp>
        <p:nvSpPr>
          <p:cNvPr id="41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56E4F7A-373C-4C01-B843-BAC3CCA9F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4" r="3031" b="1"/>
          <a:stretch/>
        </p:blipFill>
        <p:spPr>
          <a:xfrm>
            <a:off x="800558" y="786118"/>
            <a:ext cx="3337560" cy="2404227"/>
          </a:xfrm>
          <a:custGeom>
            <a:avLst/>
            <a:gdLst/>
            <a:ahLst/>
            <a:cxnLst/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B51D749A-D608-4691-B6FB-952C0F795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80" r="8020" b="-2"/>
          <a:stretch/>
        </p:blipFill>
        <p:spPr>
          <a:xfrm>
            <a:off x="800558" y="3344575"/>
            <a:ext cx="3337560" cy="2397590"/>
          </a:xfrm>
          <a:custGeom>
            <a:avLst/>
            <a:gdLst/>
            <a:ahLst/>
            <a:cxnLst/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A1797-D35F-42BA-B1D7-392FB2C5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r>
              <a:rPr lang="de-AT" dirty="0"/>
              <a:t>Interactive </a:t>
            </a:r>
            <a:r>
              <a:rPr lang="de-AT" dirty="0" err="1"/>
              <a:t>Map</a:t>
            </a:r>
            <a:r>
              <a:rPr lang="de-AT" dirty="0"/>
              <a:t> Autozoom</a:t>
            </a:r>
          </a:p>
          <a:p>
            <a:pPr lvl="1"/>
            <a:r>
              <a:rPr lang="de-AT" dirty="0"/>
              <a:t>Autozooms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Map</a:t>
            </a:r>
            <a:endParaRPr lang="de-AT" dirty="0"/>
          </a:p>
          <a:p>
            <a:pPr lvl="1"/>
            <a:r>
              <a:rPr lang="de-AT" dirty="0" err="1"/>
              <a:t>Makes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hard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endParaRPr lang="de-AT" dirty="0"/>
          </a:p>
          <a:p>
            <a:pPr lvl="1"/>
            <a:r>
              <a:rPr lang="de-AT" dirty="0" err="1"/>
              <a:t>Specific</a:t>
            </a:r>
            <a:r>
              <a:rPr lang="de-AT" dirty="0"/>
              <a:t> Area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12783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760</Words>
  <Application>Microsoft Office PowerPoint</Application>
  <PresentationFormat>Breitbild</PresentationFormat>
  <Paragraphs>216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Verdana</vt:lpstr>
      <vt:lpstr>Wingdings 3</vt:lpstr>
      <vt:lpstr>Segment</vt:lpstr>
      <vt:lpstr>Heuristic Evaluation</vt:lpstr>
      <vt:lpstr>Graztourismus</vt:lpstr>
      <vt:lpstr>Our Team And planned devices settings – Mobile devices</vt:lpstr>
      <vt:lpstr>PowerPoint-Präsentation</vt:lpstr>
      <vt:lpstr>Findings</vt:lpstr>
      <vt:lpstr>General „Vibe“ of your Website</vt:lpstr>
      <vt:lpstr>Best POsitive</vt:lpstr>
      <vt:lpstr>Negative #1</vt:lpstr>
      <vt:lpstr>Negative #2</vt:lpstr>
      <vt:lpstr>Negative #3</vt:lpstr>
      <vt:lpstr>Negative #4</vt:lpstr>
      <vt:lpstr>Negative #5</vt:lpstr>
      <vt:lpstr>Negative #6</vt:lpstr>
      <vt:lpstr>Negative #7</vt:lpstr>
      <vt:lpstr>Positive #2</vt:lpstr>
      <vt:lpstr>Positive #3</vt:lpstr>
      <vt:lpstr>Positive #4</vt:lpstr>
      <vt:lpstr>Positive #5</vt:lpstr>
      <vt:lpstr>Individual Remarks  Lukas Kloiber, Manuel Sammer, Marius Laffer, Manuel Moser </vt:lpstr>
      <vt:lpstr>Thank you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</dc:title>
  <dc:creator>Lukas Kloiber</dc:creator>
  <cp:lastModifiedBy>Lukas Kloiber</cp:lastModifiedBy>
  <cp:revision>19</cp:revision>
  <dcterms:created xsi:type="dcterms:W3CDTF">2021-05-05T12:58:12Z</dcterms:created>
  <dcterms:modified xsi:type="dcterms:W3CDTF">2021-05-05T15:25:46Z</dcterms:modified>
</cp:coreProperties>
</file>