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6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21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13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77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60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1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10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21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5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52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5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5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38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209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20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97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5F6A0-135C-47C7-9678-44AE711D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Heuristic</a:t>
            </a:r>
            <a:r>
              <a:rPr lang="de-AT" dirty="0"/>
              <a:t> Evaluation</a:t>
            </a:r>
            <a:br>
              <a:rPr lang="de-AT" dirty="0"/>
            </a:br>
            <a:r>
              <a:rPr lang="de-AT" b="1" dirty="0"/>
              <a:t>Graztourismus.at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BADA1-6982-4DD6-A951-D6C5225BD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Sammer, Lukas Kloiber, Marius Laffer, 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53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5C520-2687-43A8-A431-72B836E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Graztourismus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B448-0FDB-4920-A6F3-C3E9FA84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Official </a:t>
            </a:r>
            <a:r>
              <a:rPr lang="de-AT" dirty="0" err="1"/>
              <a:t>tourist</a:t>
            </a:r>
            <a:r>
              <a:rPr lang="de-AT" dirty="0"/>
              <a:t> </a:t>
            </a:r>
            <a:r>
              <a:rPr lang="en-GB" dirty="0"/>
              <a:t>website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Graz</a:t>
            </a:r>
          </a:p>
          <a:p>
            <a:r>
              <a:rPr lang="de-AT" dirty="0"/>
              <a:t>Reference </a:t>
            </a:r>
            <a:r>
              <a:rPr lang="de-AT" dirty="0" err="1"/>
              <a:t>website</a:t>
            </a:r>
            <a:endParaRPr lang="de-AT" dirty="0"/>
          </a:p>
          <a:p>
            <a:r>
              <a:rPr lang="de-AT" dirty="0"/>
              <a:t>Tries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everything</a:t>
            </a:r>
            <a:r>
              <a:rPr lang="de-AT" dirty="0"/>
              <a:t> </a:t>
            </a:r>
            <a:r>
              <a:rPr lang="de-AT" dirty="0" err="1"/>
              <a:t>tourists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plan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visit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695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7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924BCB-A23E-46AF-9993-E2A5C3C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– Mobile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44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EA5418E-CAB1-4B03-974E-6E70DA257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681297"/>
              </p:ext>
            </p:extLst>
          </p:nvPr>
        </p:nvGraphicFramePr>
        <p:xfrm>
          <a:off x="1599359" y="1006997"/>
          <a:ext cx="8337647" cy="2985118"/>
        </p:xfrm>
        <a:graphic>
          <a:graphicData uri="http://schemas.openxmlformats.org/drawingml/2006/table">
            <a:tbl>
              <a:tblPr/>
              <a:tblGrid>
                <a:gridCol w="1617154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1829445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351302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221355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Huawei P30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OnePlus 7Pro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Motorola Moto g8 power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iPad 8th Generation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Oxygen OS 10.0.11 (based on Android 10)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Android 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iPadOS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 14.4.1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6.1″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6.67″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6.4″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10.2″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9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080x2349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1440x3120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1080x2300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1620x2160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Chrome 89.0.4389.90 m (64-Bit)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Firefox 86.1.1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Brave 1.21.77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Safari 605.1.15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45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50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25 </a:t>
                      </a: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mbps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2349x1080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3120×1440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414×702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2160x1620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Screen Capture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iOS Screen Recording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2021-04-16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63BC416-2107-41A3-A690-71DA6BAD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2473" y="-21119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6A5EFE3-3EC7-4BEC-8D14-F07B30647BD4}"/>
              </a:ext>
            </a:extLst>
          </p:cNvPr>
          <p:cNvSpPr txBox="1">
            <a:spLocks/>
          </p:cNvSpPr>
          <p:nvPr/>
        </p:nvSpPr>
        <p:spPr>
          <a:xfrm>
            <a:off x="836612" y="46397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- Personal Computer</a:t>
            </a:r>
          </a:p>
        </p:txBody>
      </p:sp>
      <p:graphicFrame>
        <p:nvGraphicFramePr>
          <p:cNvPr id="5" name="Inhaltsplatzhalter 11">
            <a:extLst>
              <a:ext uri="{FF2B5EF4-FFF2-40B4-BE49-F238E27FC236}">
                <a16:creationId xmlns:a16="http://schemas.microsoft.com/office/drawing/2014/main" id="{C756B876-1A4D-4C51-A4FF-2332E0A28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00817"/>
              </p:ext>
            </p:extLst>
          </p:nvPr>
        </p:nvGraphicFramePr>
        <p:xfrm>
          <a:off x="1599359" y="1006997"/>
          <a:ext cx="9002335" cy="3521544"/>
        </p:xfrm>
        <a:graphic>
          <a:graphicData uri="http://schemas.openxmlformats.org/drawingml/2006/table">
            <a:tbl>
              <a:tblPr/>
              <a:tblGrid>
                <a:gridCol w="1623235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2196099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924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81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Education EN Build 19041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Windwos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10 Education 20H2 19042.867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Debian 5.10.0-4-amd64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Pro DE v 2004 Build 19041.876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21"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27″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2560x1440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1920×1080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Chrome 89.0.4389.90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Firefox 84.0.1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1.22.66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Edge 89.0.774.57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AdblockPlus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Shield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Magenta,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xdsl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A1, LTE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2560×1320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xx.xx.xx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Nvidia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Shadowplay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- 26.1.2+dfsg1-1+b2 (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linux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25.0.8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A4D74-FA43-4EDE-A39E-ED1A96D5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8B065-E119-4C7A-BCD6-B4F4C66F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Value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tourists</a:t>
            </a:r>
            <a:endParaRPr lang="de-AT" dirty="0"/>
          </a:p>
          <a:p>
            <a:r>
              <a:rPr lang="de-AT" dirty="0" err="1"/>
              <a:t>Meaningful</a:t>
            </a:r>
            <a:r>
              <a:rPr lang="de-AT" dirty="0"/>
              <a:t> </a:t>
            </a:r>
            <a:r>
              <a:rPr lang="de-AT" dirty="0" err="1"/>
              <a:t>recommendation</a:t>
            </a:r>
            <a:endParaRPr lang="de-AT" dirty="0"/>
          </a:p>
          <a:p>
            <a:r>
              <a:rPr lang="de-AT" dirty="0" err="1"/>
              <a:t>Finding</a:t>
            </a:r>
            <a:r>
              <a:rPr lang="de-AT" dirty="0"/>
              <a:t> </a:t>
            </a:r>
            <a:r>
              <a:rPr lang="de-AT" dirty="0" err="1"/>
              <a:t>errors</a:t>
            </a:r>
            <a:endParaRPr lang="de-AT" dirty="0"/>
          </a:p>
          <a:p>
            <a:r>
              <a:rPr lang="de-AT" dirty="0"/>
              <a:t>Making time </a:t>
            </a:r>
            <a:r>
              <a:rPr lang="de-AT" dirty="0" err="1"/>
              <a:t>spent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efficent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17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9202A-3BDE-4B45-B6FF-13610CE7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Heuristic</a:t>
            </a:r>
            <a:r>
              <a:rPr lang="de-AT" dirty="0"/>
              <a:t>-Evaluation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5D36F-FFA4-4490-8EDD-479100EA3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Evaluate</a:t>
            </a:r>
            <a:r>
              <a:rPr lang="de-AT" dirty="0"/>
              <a:t> interface design</a:t>
            </a:r>
          </a:p>
          <a:p>
            <a:r>
              <a:rPr lang="de-AT" dirty="0"/>
              <a:t>More </a:t>
            </a:r>
            <a:r>
              <a:rPr lang="de-AT" dirty="0" err="1"/>
              <a:t>evaluators</a:t>
            </a:r>
            <a:r>
              <a:rPr lang="de-AT" dirty="0"/>
              <a:t> find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problems</a:t>
            </a:r>
            <a:endParaRPr lang="de-AT" dirty="0"/>
          </a:p>
          <a:p>
            <a:r>
              <a:rPr lang="de-AT" dirty="0"/>
              <a:t>4 </a:t>
            </a:r>
            <a:r>
              <a:rPr lang="de-AT" dirty="0" err="1"/>
              <a:t>Evaluators</a:t>
            </a:r>
            <a:r>
              <a:rPr lang="de-AT" dirty="0"/>
              <a:t> will find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problems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F7569-246E-4D1F-A2BF-79751551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will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B0EC2-2EA3-4A48-82E8-74EDC3D7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Every </a:t>
            </a:r>
            <a:r>
              <a:rPr lang="de-AT" dirty="0" err="1"/>
              <a:t>evalution</a:t>
            </a:r>
            <a:r>
              <a:rPr lang="de-AT" dirty="0"/>
              <a:t> </a:t>
            </a:r>
            <a:r>
              <a:rPr lang="de-AT" dirty="0" err="1"/>
              <a:t>recorded</a:t>
            </a:r>
            <a:endParaRPr lang="de-AT" dirty="0"/>
          </a:p>
          <a:p>
            <a:r>
              <a:rPr lang="de-AT" dirty="0"/>
              <a:t>Video </a:t>
            </a:r>
            <a:r>
              <a:rPr lang="de-AT" dirty="0" err="1"/>
              <a:t>clips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</a:t>
            </a:r>
            <a:r>
              <a:rPr lang="de-AT" dirty="0" err="1"/>
              <a:t>provided</a:t>
            </a:r>
            <a:endParaRPr lang="de-AT" dirty="0"/>
          </a:p>
          <a:p>
            <a:r>
              <a:rPr lang="de-AT" dirty="0"/>
              <a:t>Text will </a:t>
            </a:r>
            <a:r>
              <a:rPr lang="de-AT" dirty="0" err="1"/>
              <a:t>describe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in </a:t>
            </a:r>
            <a:r>
              <a:rPr lang="de-AT" dirty="0" err="1"/>
              <a:t>detail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618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A2D85-F019-49B1-B91E-C8EB8B9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de-AT" dirty="0"/>
              <a:t>Vielen 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67639880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416</Words>
  <Application>Microsoft Office PowerPoint</Application>
  <PresentationFormat>Breitbild</PresentationFormat>
  <Paragraphs>163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Verdana</vt:lpstr>
      <vt:lpstr>Wingdings 3</vt:lpstr>
      <vt:lpstr>Segment</vt:lpstr>
      <vt:lpstr>Heuristic Evaluation Graztourismus.at</vt:lpstr>
      <vt:lpstr>Graztourismus</vt:lpstr>
      <vt:lpstr>Our Team And planned devices settings – Mobile devices</vt:lpstr>
      <vt:lpstr>PowerPoint-Präsentation</vt:lpstr>
      <vt:lpstr>Motivation</vt:lpstr>
      <vt:lpstr>What is Heuristic-Evaluation</vt:lpstr>
      <vt:lpstr>How will you get the results</vt:lpstr>
      <vt:lpstr>Vielen 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 Graztourismus.at</dc:title>
  <dc:creator>Lukas Kloiber</dc:creator>
  <cp:lastModifiedBy>Laffer, Marius</cp:lastModifiedBy>
  <cp:revision>13</cp:revision>
  <dcterms:created xsi:type="dcterms:W3CDTF">2021-03-23T09:39:12Z</dcterms:created>
  <dcterms:modified xsi:type="dcterms:W3CDTF">2021-03-24T11:42:26Z</dcterms:modified>
</cp:coreProperties>
</file>