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23.03.2021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07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23.03.2021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764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23.03.2021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21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23.03.2021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1135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23.03.2021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0779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23.03.2021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9605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23.03.2021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711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23.03.2021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1025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23.03.2021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21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23.03.2021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454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23.03.2021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5228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23.03.2021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350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23.03.2021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650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23.03.2021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9388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23.03.2021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209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23.03.2021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205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23.03.2021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48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E7E1182-497A-4582-8953-C22A11329843}" type="datetimeFigureOut">
              <a:rPr lang="de-AT" smtClean="0"/>
              <a:t>23.03.2021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1976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E5F6A0-135C-47C7-9678-44AE711DC7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Heuristic</a:t>
            </a:r>
            <a:r>
              <a:rPr lang="de-AT" dirty="0"/>
              <a:t> Evaluation</a:t>
            </a:r>
            <a:br>
              <a:rPr lang="de-AT" dirty="0"/>
            </a:br>
            <a:r>
              <a:rPr lang="de-AT" b="1" dirty="0"/>
              <a:t>Graztourismus.at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ABADA1-6982-4DD6-A951-D6C5225BD7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Manuel Sammer, Lukas Kloiber, Marius Laffer, …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3532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5C520-2687-43A8-A431-72B836EA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Graztourismus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22B448-0FDB-4920-A6F3-C3E9FA840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Official </a:t>
            </a:r>
            <a:r>
              <a:rPr lang="de-AT" dirty="0" err="1"/>
              <a:t>tourist</a:t>
            </a:r>
            <a:r>
              <a:rPr lang="de-AT" dirty="0"/>
              <a:t> </a:t>
            </a:r>
            <a:r>
              <a:rPr lang="en-GB" dirty="0"/>
              <a:t>website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Graz</a:t>
            </a:r>
          </a:p>
          <a:p>
            <a:r>
              <a:rPr lang="de-AT" dirty="0"/>
              <a:t>Reference </a:t>
            </a:r>
            <a:r>
              <a:rPr lang="de-AT" dirty="0" err="1"/>
              <a:t>website</a:t>
            </a:r>
            <a:endParaRPr lang="de-AT" dirty="0"/>
          </a:p>
          <a:p>
            <a:r>
              <a:rPr lang="de-AT" dirty="0"/>
              <a:t>Tries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provide</a:t>
            </a:r>
            <a:r>
              <a:rPr lang="de-AT" dirty="0"/>
              <a:t> </a:t>
            </a:r>
            <a:r>
              <a:rPr lang="de-AT" dirty="0" err="1"/>
              <a:t>everything</a:t>
            </a:r>
            <a:r>
              <a:rPr lang="de-AT" dirty="0"/>
              <a:t> </a:t>
            </a:r>
            <a:r>
              <a:rPr lang="de-AT" dirty="0" err="1"/>
              <a:t>tourists</a:t>
            </a:r>
            <a:r>
              <a:rPr lang="de-AT" dirty="0"/>
              <a:t> </a:t>
            </a:r>
            <a:r>
              <a:rPr lang="de-AT" dirty="0" err="1"/>
              <a:t>might</a:t>
            </a:r>
            <a:r>
              <a:rPr lang="de-AT" dirty="0"/>
              <a:t> </a:t>
            </a:r>
            <a:r>
              <a:rPr lang="de-AT" dirty="0" err="1"/>
              <a:t>need</a:t>
            </a:r>
            <a:r>
              <a:rPr lang="de-AT" dirty="0"/>
              <a:t> </a:t>
            </a:r>
            <a:r>
              <a:rPr lang="de-AT" dirty="0" err="1"/>
              <a:t>when</a:t>
            </a:r>
            <a:r>
              <a:rPr lang="de-AT" dirty="0"/>
              <a:t> </a:t>
            </a:r>
            <a:r>
              <a:rPr lang="de-AT" dirty="0" err="1"/>
              <a:t>they</a:t>
            </a:r>
            <a:r>
              <a:rPr lang="de-AT" dirty="0"/>
              <a:t> </a:t>
            </a:r>
            <a:r>
              <a:rPr lang="de-AT" dirty="0" err="1"/>
              <a:t>visit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plan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visit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4695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7">
            <a:extLst>
              <a:ext uri="{FF2B5EF4-FFF2-40B4-BE49-F238E27FC236}">
                <a16:creationId xmlns:a16="http://schemas.microsoft.com/office/drawing/2014/main" id="{7AE45261-7584-4688-A4A3-724AC140F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924BCB-A23E-46AF-9993-E2A5C3C2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de-AT" dirty="0" err="1">
                <a:solidFill>
                  <a:srgbClr val="FFFFFF"/>
                </a:solidFill>
              </a:rPr>
              <a:t>Our</a:t>
            </a:r>
            <a:r>
              <a:rPr lang="de-AT" dirty="0">
                <a:solidFill>
                  <a:srgbClr val="FFFFFF"/>
                </a:solidFill>
              </a:rPr>
              <a:t> Team And </a:t>
            </a:r>
            <a:r>
              <a:rPr lang="de-AT" dirty="0" err="1">
                <a:solidFill>
                  <a:srgbClr val="FFFFFF"/>
                </a:solidFill>
              </a:rPr>
              <a:t>planned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devices</a:t>
            </a:r>
            <a:endParaRPr lang="de-AT" dirty="0">
              <a:solidFill>
                <a:srgbClr val="FFFFFF"/>
              </a:solidFill>
            </a:endParaRPr>
          </a:p>
        </p:txBody>
      </p:sp>
      <p:sp>
        <p:nvSpPr>
          <p:cNvPr id="44" name="Snip Diagonal Corner Rectangle 21">
            <a:extLst>
              <a:ext uri="{FF2B5EF4-FFF2-40B4-BE49-F238E27FC236}">
                <a16:creationId xmlns:a16="http://schemas.microsoft.com/office/drawing/2014/main" id="{6A3DF0D0-07D5-4FAC-A12C-923E178CC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20722"/>
            <a:ext cx="12188824" cy="3612950"/>
          </a:xfrm>
          <a:prstGeom prst="snip2DiagRect">
            <a:avLst>
              <a:gd name="adj1" fmla="val 8741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EEF4727-6B5C-4FA7-968D-912F35A4C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2FE142A-A0FD-4557-92D4-A7A7F27CB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F84B8B9-9710-47C6-A3BC-99C562894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3ADAE5-007B-4BBF-8DA6-2EB91A0BE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3DB8E36-978B-4F5D-B278-B1F45C585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7484C8B-8B05-442F-A4F5-4192C7D0C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DEA5418E-CAB1-4B03-974E-6E70DA257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568593"/>
              </p:ext>
            </p:extLst>
          </p:nvPr>
        </p:nvGraphicFramePr>
        <p:xfrm>
          <a:off x="1599359" y="1006997"/>
          <a:ext cx="8401150" cy="2869160"/>
        </p:xfrm>
        <a:graphic>
          <a:graphicData uri="http://schemas.openxmlformats.org/drawingml/2006/table">
            <a:tbl>
              <a:tblPr/>
              <a:tblGrid>
                <a:gridCol w="1680657">
                  <a:extLst>
                    <a:ext uri="{9D8B030D-6E8A-4147-A177-3AD203B41FA5}">
                      <a16:colId xmlns:a16="http://schemas.microsoft.com/office/drawing/2014/main" val="146224269"/>
                    </a:ext>
                  </a:extLst>
                </a:gridCol>
                <a:gridCol w="1829445">
                  <a:extLst>
                    <a:ext uri="{9D8B030D-6E8A-4147-A177-3AD203B41FA5}">
                      <a16:colId xmlns:a16="http://schemas.microsoft.com/office/drawing/2014/main" val="3729001689"/>
                    </a:ext>
                  </a:extLst>
                </a:gridCol>
                <a:gridCol w="2351302">
                  <a:extLst>
                    <a:ext uri="{9D8B030D-6E8A-4147-A177-3AD203B41FA5}">
                      <a16:colId xmlns:a16="http://schemas.microsoft.com/office/drawing/2014/main" val="126471210"/>
                    </a:ext>
                  </a:extLst>
                </a:gridCol>
                <a:gridCol w="1221355">
                  <a:extLst>
                    <a:ext uri="{9D8B030D-6E8A-4147-A177-3AD203B41FA5}">
                      <a16:colId xmlns:a16="http://schemas.microsoft.com/office/drawing/2014/main" val="1847722369"/>
                    </a:ext>
                  </a:extLst>
                </a:gridCol>
                <a:gridCol w="1318391">
                  <a:extLst>
                    <a:ext uri="{9D8B030D-6E8A-4147-A177-3AD203B41FA5}">
                      <a16:colId xmlns:a16="http://schemas.microsoft.com/office/drawing/2014/main" val="3942555596"/>
                    </a:ext>
                  </a:extLst>
                </a:gridCol>
              </a:tblGrid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Evaluator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Manuel Sammer (MS)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Lukas Kloiber (LK)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Thomas Gelb (TG)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Marius Laffer (ML)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76859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509348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Gender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270134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Device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Huawei P30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OnePlus 7Pro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Samsung Galaxy S3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iPad 8th Generation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398173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 and Version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Android 10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Oxygen OS 10.0.11 (based on Android 10)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Android 4.1.2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iOS 14.4.1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941237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 Size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6.1″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6.67″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4.8″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10.2″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454901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 Resolution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2349x1080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3120×1440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720×1280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2160x1620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032810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Web Browser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Chrome 89.0.4389.90 m (64-Bit)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Firefox 86.1.1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Firefox 68.0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Safari 605.1.15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759747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 Blocker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none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none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uBlock x.x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none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412943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Internet Connection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WiFi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WiFi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HoT, LTE (hotspot)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WiFi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389183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Download Speed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45 mbps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50 mbps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20 mbps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60 mbps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647635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Browser Resolution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2349x1080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3120×1440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720×1280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2160x1620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912758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 Recording Software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tbd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Android Screen Capture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AZ Screen Recorder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iOS Screen Recording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287706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Planned Date of Evaluation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2021-04-14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2021-04-12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2021-04-15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2021-04-16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529673"/>
                  </a:ext>
                </a:extLst>
              </a:tr>
            </a:tbl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E63BC416-2107-41A3-A690-71DA6BAD4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62473" y="-211197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de-DE" altLang="de-DE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17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CA4D74-FA43-4EDE-A39E-ED1A96D5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08B065-E119-4C7A-BCD6-B4F4C66F4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Value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toursits</a:t>
            </a:r>
            <a:endParaRPr lang="de-AT" dirty="0"/>
          </a:p>
          <a:p>
            <a:r>
              <a:rPr lang="de-AT" dirty="0" err="1"/>
              <a:t>Meaningful</a:t>
            </a:r>
            <a:r>
              <a:rPr lang="de-AT" dirty="0"/>
              <a:t> </a:t>
            </a:r>
            <a:r>
              <a:rPr lang="de-AT" dirty="0" err="1"/>
              <a:t>recommendation</a:t>
            </a:r>
            <a:endParaRPr lang="de-AT" dirty="0"/>
          </a:p>
          <a:p>
            <a:r>
              <a:rPr lang="de-AT" dirty="0" err="1"/>
              <a:t>Finding</a:t>
            </a:r>
            <a:r>
              <a:rPr lang="de-AT" dirty="0"/>
              <a:t> </a:t>
            </a:r>
            <a:r>
              <a:rPr lang="de-AT" dirty="0" err="1"/>
              <a:t>errors</a:t>
            </a:r>
            <a:endParaRPr lang="de-AT" dirty="0"/>
          </a:p>
          <a:p>
            <a:r>
              <a:rPr lang="de-AT" dirty="0"/>
              <a:t>Making time </a:t>
            </a:r>
            <a:r>
              <a:rPr lang="de-AT" dirty="0" err="1"/>
              <a:t>spent</a:t>
            </a:r>
            <a:r>
              <a:rPr lang="de-AT" dirty="0"/>
              <a:t> on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website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efficent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1727906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207</Words>
  <Application>Microsoft Office PowerPoint</Application>
  <PresentationFormat>Breitbild</PresentationFormat>
  <Paragraphs>83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Verdana</vt:lpstr>
      <vt:lpstr>Wingdings 3</vt:lpstr>
      <vt:lpstr>Segment</vt:lpstr>
      <vt:lpstr>Heuristic Evaluation Graztourismus.at</vt:lpstr>
      <vt:lpstr>Graztourismus</vt:lpstr>
      <vt:lpstr>Our Team And planned devices</vt:lpstr>
      <vt:lpstr>Motivation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Heuristic Evaluation Graztourismus.at</dc:title>
  <dc:creator>Lukas Kloiber</dc:creator>
  <cp:lastModifiedBy>Lukas Kloiber</cp:lastModifiedBy>
  <cp:revision>5</cp:revision>
  <dcterms:created xsi:type="dcterms:W3CDTF">2021-03-23T09:39:12Z</dcterms:created>
  <dcterms:modified xsi:type="dcterms:W3CDTF">2021-03-23T10:51:32Z</dcterms:modified>
</cp:coreProperties>
</file>