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1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3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77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60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0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2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0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A0-135C-47C7-9678-44AE711D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  <a:br>
              <a:rPr lang="de-AT" dirty="0"/>
            </a:br>
            <a:r>
              <a:rPr lang="de-AT" b="1" dirty="0"/>
              <a:t>Graztourismus.at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BADA1-6982-4DD6-A951-D6C5225B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53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55642"/>
              </p:ext>
            </p:extLst>
          </p:nvPr>
        </p:nvGraphicFramePr>
        <p:xfrm>
          <a:off x="1599359" y="1006997"/>
          <a:ext cx="8337647" cy="2985118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Motorola Moto g8 power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Android 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iPadOS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6.4″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1080×2300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Brave 1.21.77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mbps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414×702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Screen Capture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00817"/>
              </p:ext>
            </p:extLst>
          </p:nvPr>
        </p:nvGraphicFramePr>
        <p:xfrm>
          <a:off x="1599359" y="1006997"/>
          <a:ext cx="9002335" cy="3521544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924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Debian 5.10.0-4-amd64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2560x1440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1.22.66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Shield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2560×1320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xx.xx.xx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Nvidia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Shadowplay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- 26.1.2+dfsg1-1+b2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linux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A4D74-FA43-4EDE-A39E-ED1A96D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8B065-E119-4C7A-BCD6-B4F4C66F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Value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toursits</a:t>
            </a:r>
            <a:endParaRPr lang="de-AT" dirty="0"/>
          </a:p>
          <a:p>
            <a:r>
              <a:rPr lang="de-AT" dirty="0" err="1"/>
              <a:t>Meaningful</a:t>
            </a:r>
            <a:r>
              <a:rPr lang="de-AT" dirty="0"/>
              <a:t> </a:t>
            </a:r>
            <a:r>
              <a:rPr lang="de-AT" dirty="0" err="1"/>
              <a:t>recommendation</a:t>
            </a:r>
            <a:endParaRPr lang="de-AT" dirty="0"/>
          </a:p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errors</a:t>
            </a:r>
            <a:endParaRPr lang="de-AT" dirty="0"/>
          </a:p>
          <a:p>
            <a:r>
              <a:rPr lang="de-AT" dirty="0"/>
              <a:t>Making time </a:t>
            </a:r>
            <a:r>
              <a:rPr lang="de-AT" dirty="0" err="1"/>
              <a:t>spent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efficent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17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202A-3BDE-4B45-B6FF-13610CE7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Heuristic</a:t>
            </a:r>
            <a:r>
              <a:rPr lang="de-AT" dirty="0"/>
              <a:t>-Evaluation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5D36F-FFA4-4490-8EDD-479100EA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Evaluate</a:t>
            </a:r>
            <a:r>
              <a:rPr lang="de-AT" dirty="0"/>
              <a:t> interface design</a:t>
            </a:r>
          </a:p>
          <a:p>
            <a:r>
              <a:rPr lang="de-AT" dirty="0"/>
              <a:t>More </a:t>
            </a:r>
            <a:r>
              <a:rPr lang="de-AT" dirty="0" err="1"/>
              <a:t>evaluators</a:t>
            </a:r>
            <a:r>
              <a:rPr lang="de-AT" dirty="0"/>
              <a:t> find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  <a:p>
            <a:r>
              <a:rPr lang="de-AT" dirty="0"/>
              <a:t>4 </a:t>
            </a:r>
            <a:r>
              <a:rPr lang="de-AT" dirty="0" err="1"/>
              <a:t>Evaluators</a:t>
            </a:r>
            <a:r>
              <a:rPr lang="de-AT" dirty="0"/>
              <a:t> will find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F7569-246E-4D1F-A2BF-79751551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will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B0EC2-2EA3-4A48-82E8-74EDC3D7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Every </a:t>
            </a:r>
            <a:r>
              <a:rPr lang="de-AT" dirty="0" err="1"/>
              <a:t>evalution</a:t>
            </a:r>
            <a:r>
              <a:rPr lang="de-AT" dirty="0"/>
              <a:t> </a:t>
            </a:r>
            <a:r>
              <a:rPr lang="de-AT" dirty="0" err="1"/>
              <a:t>recorded</a:t>
            </a:r>
            <a:endParaRPr lang="de-AT" dirty="0"/>
          </a:p>
          <a:p>
            <a:r>
              <a:rPr lang="de-AT" dirty="0"/>
              <a:t>Video </a:t>
            </a:r>
            <a:r>
              <a:rPr lang="de-AT" dirty="0" err="1"/>
              <a:t>clips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</a:t>
            </a:r>
            <a:r>
              <a:rPr lang="de-AT" dirty="0" err="1"/>
              <a:t>provided</a:t>
            </a:r>
            <a:endParaRPr lang="de-AT" dirty="0"/>
          </a:p>
          <a:p>
            <a:r>
              <a:rPr lang="de-AT" dirty="0"/>
              <a:t>Text will </a:t>
            </a: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in </a:t>
            </a:r>
            <a:r>
              <a:rPr lang="de-AT" dirty="0" err="1"/>
              <a:t>detail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618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A2D85-F019-49B1-B91E-C8EB8B9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de-AT" dirty="0"/>
              <a:t>Vielen 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6763988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415</Words>
  <Application>Microsoft Office PowerPoint</Application>
  <PresentationFormat>Breitbild</PresentationFormat>
  <Paragraphs>163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Verdana</vt:lpstr>
      <vt:lpstr>Wingdings 3</vt:lpstr>
      <vt:lpstr>Segment</vt:lpstr>
      <vt:lpstr>Heuristic Evaluation Graztourismus.at</vt:lpstr>
      <vt:lpstr>Graztourismus</vt:lpstr>
      <vt:lpstr>Our Team And planned devices settings – Mobile devices</vt:lpstr>
      <vt:lpstr>PowerPoint-Präsentation</vt:lpstr>
      <vt:lpstr>Motivation</vt:lpstr>
      <vt:lpstr>What is Heuristic-Evaluation</vt:lpstr>
      <vt:lpstr>How will you get the results</vt:lpstr>
      <vt:lpstr>Vielen 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Graztourismus.at</dc:title>
  <dc:creator>Lukas Kloiber</dc:creator>
  <cp:lastModifiedBy>Laffer, Marius</cp:lastModifiedBy>
  <cp:revision>11</cp:revision>
  <dcterms:created xsi:type="dcterms:W3CDTF">2021-03-23T09:39:12Z</dcterms:created>
  <dcterms:modified xsi:type="dcterms:W3CDTF">2021-03-24T09:35:39Z</dcterms:modified>
</cp:coreProperties>
</file>