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7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764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21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135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077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605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1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1025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321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54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522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350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5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388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20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205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48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7E1182-497A-4582-8953-C22A11329843}" type="datetimeFigureOut">
              <a:rPr lang="de-AT" smtClean="0"/>
              <a:t>24.03.2021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2080032-F193-46E6-9750-68B93E0B452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976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E5F6A0-135C-47C7-9678-44AE711DC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Heuristic</a:t>
            </a:r>
            <a:r>
              <a:rPr lang="de-AT" dirty="0"/>
              <a:t> Evaluation</a:t>
            </a:r>
            <a:br>
              <a:rPr lang="de-AT" dirty="0"/>
            </a:br>
            <a:r>
              <a:rPr lang="de-AT" b="1" dirty="0"/>
              <a:t>Graztourismus.at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ABADA1-6982-4DD6-A951-D6C5225BD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Manuel Sammer, Lukas Kloiber, Marius Laffer, …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3532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5C520-2687-43A8-A431-72B836EA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Graztourismus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22B448-0FDB-4920-A6F3-C3E9FA840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Official </a:t>
            </a:r>
            <a:r>
              <a:rPr lang="de-AT" dirty="0" err="1"/>
              <a:t>tourist</a:t>
            </a:r>
            <a:r>
              <a:rPr lang="de-AT" dirty="0"/>
              <a:t> </a:t>
            </a:r>
            <a:r>
              <a:rPr lang="en-GB" dirty="0"/>
              <a:t>website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Graz</a:t>
            </a:r>
          </a:p>
          <a:p>
            <a:r>
              <a:rPr lang="de-AT" dirty="0"/>
              <a:t>Reference </a:t>
            </a:r>
            <a:r>
              <a:rPr lang="de-AT" dirty="0" err="1"/>
              <a:t>website</a:t>
            </a:r>
            <a:endParaRPr lang="de-AT" dirty="0"/>
          </a:p>
          <a:p>
            <a:r>
              <a:rPr lang="de-AT" dirty="0"/>
              <a:t>Tries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provide</a:t>
            </a:r>
            <a:r>
              <a:rPr lang="de-AT" dirty="0"/>
              <a:t> </a:t>
            </a:r>
            <a:r>
              <a:rPr lang="de-AT" dirty="0" err="1"/>
              <a:t>everything</a:t>
            </a:r>
            <a:r>
              <a:rPr lang="de-AT" dirty="0"/>
              <a:t> </a:t>
            </a:r>
            <a:r>
              <a:rPr lang="de-AT" dirty="0" err="1"/>
              <a:t>tourists</a:t>
            </a:r>
            <a:r>
              <a:rPr lang="de-AT" dirty="0"/>
              <a:t> </a:t>
            </a:r>
            <a:r>
              <a:rPr lang="de-AT" dirty="0" err="1"/>
              <a:t>might</a:t>
            </a:r>
            <a:r>
              <a:rPr lang="de-AT" dirty="0"/>
              <a:t> </a:t>
            </a:r>
            <a:r>
              <a:rPr lang="de-AT" dirty="0" err="1"/>
              <a:t>need</a:t>
            </a:r>
            <a:r>
              <a:rPr lang="de-AT" dirty="0"/>
              <a:t> </a:t>
            </a:r>
            <a:r>
              <a:rPr lang="de-AT" dirty="0" err="1"/>
              <a:t>when</a:t>
            </a:r>
            <a:r>
              <a:rPr lang="de-AT" dirty="0"/>
              <a:t> </a:t>
            </a:r>
            <a:r>
              <a:rPr lang="de-AT" dirty="0" err="1"/>
              <a:t>they</a:t>
            </a:r>
            <a:r>
              <a:rPr lang="de-AT" dirty="0"/>
              <a:t> </a:t>
            </a: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plan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visit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4695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7">
            <a:extLst>
              <a:ext uri="{FF2B5EF4-FFF2-40B4-BE49-F238E27FC236}">
                <a16:creationId xmlns:a16="http://schemas.microsoft.com/office/drawing/2014/main" id="{7AE45261-7584-4688-A4A3-724AC140F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24BCB-A23E-46AF-9993-E2A5C3C2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– Mobile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44" name="Snip Diagonal Corner Rectangle 21">
            <a:extLst>
              <a:ext uri="{FF2B5EF4-FFF2-40B4-BE49-F238E27FC236}">
                <a16:creationId xmlns:a16="http://schemas.microsoft.com/office/drawing/2014/main" id="{6A3DF0D0-07D5-4FAC-A12C-923E178CC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0722"/>
            <a:ext cx="12188824" cy="3612950"/>
          </a:xfrm>
          <a:prstGeom prst="snip2DiagRect">
            <a:avLst>
              <a:gd name="adj1" fmla="val 8741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EF4727-6B5C-4FA7-968D-912F35A4C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FE142A-A0FD-4557-92D4-A7A7F27CB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84B8B9-9710-47C6-A3BC-99C56289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3ADAE5-007B-4BBF-8DA6-2EB91A0BE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DB8E36-978B-4F5D-B278-B1F45C585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484C8B-8B05-442F-A4F5-4192C7D0C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EA5418E-CAB1-4B03-974E-6E70DA2572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681297"/>
              </p:ext>
            </p:extLst>
          </p:nvPr>
        </p:nvGraphicFramePr>
        <p:xfrm>
          <a:off x="1599359" y="1006997"/>
          <a:ext cx="8337647" cy="2985118"/>
        </p:xfrm>
        <a:graphic>
          <a:graphicData uri="http://schemas.openxmlformats.org/drawingml/2006/table">
            <a:tbl>
              <a:tblPr/>
              <a:tblGrid>
                <a:gridCol w="1617154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1829445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351302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221355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Huawei P30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OnePlus 7Pro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Motorola Moto g8 power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iPad 8th Generation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Oxygen OS 10.0.11 (based on Android 10)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Android  10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iPadOS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 14.4.1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6.1″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6.67″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6.4″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10.2″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9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080x2349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1440x3120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1080x2300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1620x2160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Chrome 89.0.4389.90 m (64-Bit)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Firefox 86.1.1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dirty="0"/>
                        <a:t>Brave 1.21.77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Safari 605.1.15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none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none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WiFi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45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50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25 </a:t>
                      </a:r>
                      <a:r>
                        <a:rPr lang="de-AT" sz="900" b="0" i="0" u="none" strike="noStrike" dirty="0" err="1">
                          <a:effectLst/>
                          <a:latin typeface="Arial" panose="020B0604020202020204" pitchFamily="34" charset="0"/>
                        </a:rPr>
                        <a:t>mbps</a:t>
                      </a:r>
                      <a:endParaRPr lang="de-AT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60 mbps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2349x1080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3120×1440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414×702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2160x1620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Android Screen Capture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AZ Screen Recorder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iOS Screen Recording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dirty="0">
                          <a:effectLst/>
                          <a:latin typeface="Arial" panose="020B0604020202020204" pitchFamily="34" charset="0"/>
                        </a:rPr>
                        <a:t>2021-04-16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E63BC416-2107-41A3-A690-71DA6BAD4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62473" y="-21119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17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6A5EFE3-3EC7-4BEC-8D14-F07B30647BD4}"/>
              </a:ext>
            </a:extLst>
          </p:cNvPr>
          <p:cNvSpPr txBox="1">
            <a:spLocks/>
          </p:cNvSpPr>
          <p:nvPr/>
        </p:nvSpPr>
        <p:spPr>
          <a:xfrm>
            <a:off x="836612" y="46397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AT" dirty="0" err="1">
                <a:solidFill>
                  <a:srgbClr val="FFFFFF"/>
                </a:solidFill>
              </a:rPr>
              <a:t>Our</a:t>
            </a:r>
            <a:r>
              <a:rPr lang="de-AT" dirty="0">
                <a:solidFill>
                  <a:srgbClr val="FFFFFF"/>
                </a:solidFill>
              </a:rPr>
              <a:t> Team And </a:t>
            </a:r>
            <a:r>
              <a:rPr lang="de-AT" dirty="0" err="1">
                <a:solidFill>
                  <a:srgbClr val="FFFFFF"/>
                </a:solidFill>
              </a:rPr>
              <a:t>planned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devices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settings</a:t>
            </a:r>
            <a:r>
              <a:rPr lang="de-AT" dirty="0">
                <a:solidFill>
                  <a:srgbClr val="FFFFFF"/>
                </a:solidFill>
              </a:rPr>
              <a:t> - Personal Computer</a:t>
            </a:r>
          </a:p>
        </p:txBody>
      </p:sp>
      <p:graphicFrame>
        <p:nvGraphicFramePr>
          <p:cNvPr id="5" name="Inhaltsplatzhalter 11">
            <a:extLst>
              <a:ext uri="{FF2B5EF4-FFF2-40B4-BE49-F238E27FC236}">
                <a16:creationId xmlns:a16="http://schemas.microsoft.com/office/drawing/2014/main" id="{C756B876-1A4D-4C51-A4FF-2332E0A2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342158"/>
              </p:ext>
            </p:extLst>
          </p:nvPr>
        </p:nvGraphicFramePr>
        <p:xfrm>
          <a:off x="1599359" y="1006997"/>
          <a:ext cx="9002335" cy="3521544"/>
        </p:xfrm>
        <a:graphic>
          <a:graphicData uri="http://schemas.openxmlformats.org/drawingml/2006/table">
            <a:tbl>
              <a:tblPr/>
              <a:tblGrid>
                <a:gridCol w="1623235">
                  <a:extLst>
                    <a:ext uri="{9D8B030D-6E8A-4147-A177-3AD203B41FA5}">
                      <a16:colId xmlns:a16="http://schemas.microsoft.com/office/drawing/2014/main" val="146224269"/>
                    </a:ext>
                  </a:extLst>
                </a:gridCol>
                <a:gridCol w="2196099">
                  <a:extLst>
                    <a:ext uri="{9D8B030D-6E8A-4147-A177-3AD203B41FA5}">
                      <a16:colId xmlns:a16="http://schemas.microsoft.com/office/drawing/2014/main" val="3729001689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126471210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847722369"/>
                    </a:ext>
                  </a:extLst>
                </a:gridCol>
                <a:gridCol w="1318391">
                  <a:extLst>
                    <a:ext uri="{9D8B030D-6E8A-4147-A177-3AD203B41FA5}">
                      <a16:colId xmlns:a16="http://schemas.microsoft.com/office/drawing/2014/main" val="3942555596"/>
                    </a:ext>
                  </a:extLst>
                </a:gridCol>
              </a:tblGrid>
              <a:tr h="209244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Evaluator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Sammer (MS)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Lukas Kloiber (LK)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Manuel Moser (MM)</a:t>
                      </a:r>
                      <a:endParaRPr lang="de-AT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Marius Laffer (ML)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76859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0934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Gender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male</a:t>
                      </a: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70134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Device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398173"/>
                  </a:ext>
                </a:extLst>
              </a:tr>
              <a:tr h="20818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 and Version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Education EN Build 19041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Windwos</a:t>
                      </a: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10 Education 20H2 19042.867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Debian 5.10.0-4-amd64</a:t>
                      </a:r>
                      <a:endParaRPr lang="en-US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Windows 10 Pro DE v 2004 Build 19041.876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794123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Size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21"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27″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24″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454901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1920×1080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032810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Web Browser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Chrome 89.0.4389.90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Firefox 84.0.1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1.22.66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Edge 89.0.774.57 (64-bit)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759747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 Blocker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tbd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AdblockPlus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Brave Shield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AdBlock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41294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Internet Connection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Magenta,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xdsl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Magenta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A1, LTE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9183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Download Speed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45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60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mbps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47635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Browser Resolution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2560×1320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1920x1080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912758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Screen Recording Software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xx.xx.xx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Nvidia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Shadowplay</a:t>
                      </a:r>
                      <a:endParaRPr lang="de-AT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- 26.1.2+dfsg1-1+b2 (</a:t>
                      </a:r>
                      <a:r>
                        <a:rPr lang="de-AT" sz="9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linux</a:t>
                      </a: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OBS Studio 25.0.8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287706"/>
                  </a:ext>
                </a:extLst>
              </a:tr>
              <a:tr h="2049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Planned Date of Evaluation</a:t>
                      </a:r>
                      <a:endParaRPr lang="de-AT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6577" marR="46577" marT="23289" marB="23289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AT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2021-04-15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9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47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A4D74-FA43-4EDE-A39E-ED1A96D5C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08B065-E119-4C7A-BCD6-B4F4C66F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Value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tourists</a:t>
            </a:r>
            <a:endParaRPr lang="de-AT" dirty="0"/>
          </a:p>
          <a:p>
            <a:r>
              <a:rPr lang="de-AT" dirty="0" err="1"/>
              <a:t>Meaningful</a:t>
            </a:r>
            <a:r>
              <a:rPr lang="de-AT" dirty="0"/>
              <a:t> </a:t>
            </a:r>
            <a:r>
              <a:rPr lang="de-AT" dirty="0" err="1"/>
              <a:t>recommendation</a:t>
            </a:r>
            <a:endParaRPr lang="de-AT" dirty="0"/>
          </a:p>
          <a:p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errors</a:t>
            </a:r>
            <a:endParaRPr lang="de-AT" dirty="0"/>
          </a:p>
          <a:p>
            <a:r>
              <a:rPr lang="de-AT" dirty="0"/>
              <a:t>Making time </a:t>
            </a:r>
            <a:r>
              <a:rPr lang="de-AT" dirty="0" err="1"/>
              <a:t>spent</a:t>
            </a:r>
            <a:r>
              <a:rPr lang="de-AT" dirty="0"/>
              <a:t>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website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efficent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172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9202A-3BDE-4B45-B6FF-13610CE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What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Heuristic</a:t>
            </a:r>
            <a:r>
              <a:rPr lang="de-AT" dirty="0"/>
              <a:t>-Evaluation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F5D36F-FFA4-4490-8EDD-479100EA3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Evaluate</a:t>
            </a:r>
            <a:r>
              <a:rPr lang="de-AT" dirty="0"/>
              <a:t> interface design</a:t>
            </a:r>
          </a:p>
          <a:p>
            <a:r>
              <a:rPr lang="de-AT" dirty="0"/>
              <a:t>More </a:t>
            </a:r>
            <a:r>
              <a:rPr lang="de-AT" dirty="0" err="1"/>
              <a:t>evaluators</a:t>
            </a:r>
            <a:r>
              <a:rPr lang="de-AT" dirty="0"/>
              <a:t> find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  <a:p>
            <a:r>
              <a:rPr lang="de-AT" dirty="0"/>
              <a:t>4 </a:t>
            </a:r>
            <a:r>
              <a:rPr lang="de-AT" dirty="0" err="1"/>
              <a:t>Evaluators</a:t>
            </a:r>
            <a:r>
              <a:rPr lang="de-AT" dirty="0"/>
              <a:t> will find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problems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70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F7569-246E-4D1F-A2BF-79751551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How</a:t>
            </a:r>
            <a:r>
              <a:rPr lang="de-AT" dirty="0"/>
              <a:t> will </a:t>
            </a:r>
            <a:r>
              <a:rPr lang="de-AT" dirty="0" err="1"/>
              <a:t>you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results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B0EC2-2EA3-4A48-82E8-74EDC3D7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Every </a:t>
            </a:r>
            <a:r>
              <a:rPr lang="de-AT" dirty="0" err="1"/>
              <a:t>evalution</a:t>
            </a:r>
            <a:r>
              <a:rPr lang="de-AT" dirty="0"/>
              <a:t> </a:t>
            </a:r>
            <a:r>
              <a:rPr lang="de-AT" dirty="0" err="1"/>
              <a:t>recorded</a:t>
            </a:r>
            <a:endParaRPr lang="de-AT" dirty="0"/>
          </a:p>
          <a:p>
            <a:r>
              <a:rPr lang="de-AT" dirty="0"/>
              <a:t>Video </a:t>
            </a:r>
            <a:r>
              <a:rPr lang="de-AT" dirty="0" err="1"/>
              <a:t>clips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</a:t>
            </a:r>
            <a:r>
              <a:rPr lang="de-AT" dirty="0" err="1"/>
              <a:t>provided</a:t>
            </a:r>
            <a:endParaRPr lang="de-AT" dirty="0"/>
          </a:p>
          <a:p>
            <a:r>
              <a:rPr lang="de-AT" dirty="0"/>
              <a:t>Text will </a:t>
            </a:r>
            <a:r>
              <a:rPr lang="de-AT" dirty="0" err="1"/>
              <a:t>describe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findings</a:t>
            </a:r>
            <a:r>
              <a:rPr lang="de-AT" dirty="0"/>
              <a:t> in </a:t>
            </a:r>
            <a:r>
              <a:rPr lang="de-AT" dirty="0" err="1"/>
              <a:t>detail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18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A2D85-F019-49B1-B91E-C8EB8B96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675466"/>
            <a:ext cx="8534400" cy="1507067"/>
          </a:xfrm>
        </p:spPr>
        <p:txBody>
          <a:bodyPr/>
          <a:lstStyle/>
          <a:p>
            <a:r>
              <a:rPr lang="de-AT" dirty="0"/>
              <a:t>Vielen Danke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676398800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416</Words>
  <Application>Microsoft Office PowerPoint</Application>
  <PresentationFormat>Breitbild</PresentationFormat>
  <Paragraphs>163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Verdana</vt:lpstr>
      <vt:lpstr>Wingdings 3</vt:lpstr>
      <vt:lpstr>Segment</vt:lpstr>
      <vt:lpstr>Heuristic Evaluation Graztourismus.at</vt:lpstr>
      <vt:lpstr>Graztourismus</vt:lpstr>
      <vt:lpstr>Our Team And planned devices settings – Mobile devices</vt:lpstr>
      <vt:lpstr>PowerPoint-Präsentation</vt:lpstr>
      <vt:lpstr>Motivation</vt:lpstr>
      <vt:lpstr>What is Heuristic-Evaluation</vt:lpstr>
      <vt:lpstr>How will you get the results</vt:lpstr>
      <vt:lpstr>Vielen 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Heuristic Evaluation Graztourismus.at</dc:title>
  <dc:creator>Lukas Kloiber</dc:creator>
  <cp:lastModifiedBy>Laffer, Marius</cp:lastModifiedBy>
  <cp:revision>14</cp:revision>
  <dcterms:created xsi:type="dcterms:W3CDTF">2021-03-23T09:39:12Z</dcterms:created>
  <dcterms:modified xsi:type="dcterms:W3CDTF">2021-03-24T14:17:56Z</dcterms:modified>
</cp:coreProperties>
</file>