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6795-27B0-4B2A-A2D0-7F269F4A670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37A4-65AE-4128-B92B-2A61D26B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3B453-0887-4EE8-AEB7-0B7568FF0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2" y="274765"/>
            <a:ext cx="2880000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C3F95-C5FE-4D9B-9196-7BA288F91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2" y="3703235"/>
            <a:ext cx="2880000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A9AE8-7A08-4842-BA37-0C74CB4E8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00" y="274765"/>
            <a:ext cx="2880000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56DFC6-B5DD-46FD-A43F-5522EED62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00" y="3703235"/>
            <a:ext cx="2880000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C1581E-AAEA-4173-8724-A80C3DD4E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8" y="274765"/>
            <a:ext cx="2880000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0654CF-7BFA-48BC-89D6-E7DBA245C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8" y="3703235"/>
            <a:ext cx="2880000" cy="28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1CD06A-1EDB-4397-8648-64B4C2BAB2F3}"/>
              </a:ext>
            </a:extLst>
          </p:cNvPr>
          <p:cNvSpPr txBox="1"/>
          <p:nvPr/>
        </p:nvSpPr>
        <p:spPr>
          <a:xfrm>
            <a:off x="223959" y="282580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C66AD-3376-419D-89E1-E04B87E56F11}"/>
              </a:ext>
            </a:extLst>
          </p:cNvPr>
          <p:cNvSpPr txBox="1"/>
          <p:nvPr/>
        </p:nvSpPr>
        <p:spPr>
          <a:xfrm>
            <a:off x="231773" y="3703235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2BAEF-AF9A-43C2-B476-A389B378DA33}"/>
              </a:ext>
            </a:extLst>
          </p:cNvPr>
          <p:cNvSpPr txBox="1"/>
          <p:nvPr/>
        </p:nvSpPr>
        <p:spPr>
          <a:xfrm>
            <a:off x="3513001" y="275437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C47D0-5126-4959-9F1C-6A8B8BBB0DDE}"/>
              </a:ext>
            </a:extLst>
          </p:cNvPr>
          <p:cNvSpPr txBox="1"/>
          <p:nvPr/>
        </p:nvSpPr>
        <p:spPr>
          <a:xfrm>
            <a:off x="3513000" y="3703235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65CC7-39A7-4812-9928-C42644EA9345}"/>
              </a:ext>
            </a:extLst>
          </p:cNvPr>
          <p:cNvSpPr txBox="1"/>
          <p:nvPr/>
        </p:nvSpPr>
        <p:spPr>
          <a:xfrm>
            <a:off x="6812526" y="273056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35E1C-108B-4CE4-BDD0-398F6CCAAE0F}"/>
              </a:ext>
            </a:extLst>
          </p:cNvPr>
          <p:cNvSpPr txBox="1"/>
          <p:nvPr/>
        </p:nvSpPr>
        <p:spPr>
          <a:xfrm>
            <a:off x="6815028" y="3707188"/>
            <a:ext cx="3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74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Belokonenko</dc:creator>
  <cp:lastModifiedBy>Nikolay Belokonenko</cp:lastModifiedBy>
  <cp:revision>3</cp:revision>
  <dcterms:created xsi:type="dcterms:W3CDTF">2023-08-24T20:36:56Z</dcterms:created>
  <dcterms:modified xsi:type="dcterms:W3CDTF">2023-08-24T20:59:33Z</dcterms:modified>
</cp:coreProperties>
</file>