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906000" cy="6858000" type="A4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1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6795-27B0-4B2A-A2D0-7F269F4A670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3B453-0887-4EE8-AEB7-0B7568FF0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2" y="274765"/>
            <a:ext cx="2880000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C3F95-C5FE-4D9B-9196-7BA288F91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2" y="3703235"/>
            <a:ext cx="2880000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9A9AE8-7A08-4842-BA37-0C74CB4E8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00" y="274765"/>
            <a:ext cx="2880000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56DFC6-B5DD-46FD-A43F-5522EED62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00" y="3703235"/>
            <a:ext cx="2880000" cy="28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C1581E-AAEA-4173-8724-A80C3DD4E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38" y="274765"/>
            <a:ext cx="2880000" cy="28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0654CF-7BFA-48BC-89D6-E7DBA245C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38" y="3703235"/>
            <a:ext cx="2880000" cy="28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1CD06A-1EDB-4397-8648-64B4C2BAB2F3}"/>
              </a:ext>
            </a:extLst>
          </p:cNvPr>
          <p:cNvSpPr txBox="1"/>
          <p:nvPr/>
        </p:nvSpPr>
        <p:spPr>
          <a:xfrm>
            <a:off x="223959" y="282580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C66AD-3376-419D-89E1-E04B87E56F11}"/>
              </a:ext>
            </a:extLst>
          </p:cNvPr>
          <p:cNvSpPr txBox="1"/>
          <p:nvPr/>
        </p:nvSpPr>
        <p:spPr>
          <a:xfrm>
            <a:off x="231773" y="3703235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2BAEF-AF9A-43C2-B476-A389B378DA33}"/>
              </a:ext>
            </a:extLst>
          </p:cNvPr>
          <p:cNvSpPr txBox="1"/>
          <p:nvPr/>
        </p:nvSpPr>
        <p:spPr>
          <a:xfrm>
            <a:off x="3513001" y="275437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C47D0-5126-4959-9F1C-6A8B8BBB0DDE}"/>
              </a:ext>
            </a:extLst>
          </p:cNvPr>
          <p:cNvSpPr txBox="1"/>
          <p:nvPr/>
        </p:nvSpPr>
        <p:spPr>
          <a:xfrm>
            <a:off x="3513000" y="3703235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B65CC7-39A7-4812-9928-C42644EA9345}"/>
              </a:ext>
            </a:extLst>
          </p:cNvPr>
          <p:cNvSpPr txBox="1"/>
          <p:nvPr/>
        </p:nvSpPr>
        <p:spPr>
          <a:xfrm>
            <a:off x="6812526" y="273056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535E1C-108B-4CE4-BDD0-398F6CCAAE0F}"/>
              </a:ext>
            </a:extLst>
          </p:cNvPr>
          <p:cNvSpPr txBox="1"/>
          <p:nvPr/>
        </p:nvSpPr>
        <p:spPr>
          <a:xfrm>
            <a:off x="6815028" y="3707188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748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EAADDC6-703E-47D2-8D2B-09019786D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" y="375295"/>
            <a:ext cx="2736000" cy="273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F1555C-B0E1-4FBC-B294-4EB8A2AB7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" y="3746705"/>
            <a:ext cx="2736000" cy="273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1EBB28-D304-4EB9-8E12-6186FA8E9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92" y="375295"/>
            <a:ext cx="2736000" cy="273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F06F0BF-37FD-46E0-83DC-15BF109F7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92" y="3746705"/>
            <a:ext cx="2736000" cy="273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23D31FE-56EA-448D-953E-BF31F0F74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63" y="375295"/>
            <a:ext cx="2736000" cy="2736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FF4AD27-0CC0-498F-A7C5-B3BA0AE10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63" y="3746705"/>
            <a:ext cx="2736000" cy="273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1CD06A-1EDB-4397-8648-64B4C2BAB2F3}"/>
              </a:ext>
            </a:extLst>
          </p:cNvPr>
          <p:cNvSpPr txBox="1"/>
          <p:nvPr/>
        </p:nvSpPr>
        <p:spPr>
          <a:xfrm>
            <a:off x="271221" y="375295"/>
            <a:ext cx="4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DFD565-CE77-4490-A7E2-61F58576219C}"/>
              </a:ext>
            </a:extLst>
          </p:cNvPr>
          <p:cNvSpPr txBox="1"/>
          <p:nvPr/>
        </p:nvSpPr>
        <p:spPr>
          <a:xfrm>
            <a:off x="271221" y="3724540"/>
            <a:ext cx="4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167EB4-C64F-4C93-8E08-0394B354528C}"/>
              </a:ext>
            </a:extLst>
          </p:cNvPr>
          <p:cNvSpPr txBox="1"/>
          <p:nvPr/>
        </p:nvSpPr>
        <p:spPr>
          <a:xfrm>
            <a:off x="3578437" y="375295"/>
            <a:ext cx="4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39AB7F-A629-4516-B6A9-8D0895C010A4}"/>
              </a:ext>
            </a:extLst>
          </p:cNvPr>
          <p:cNvSpPr txBox="1"/>
          <p:nvPr/>
        </p:nvSpPr>
        <p:spPr>
          <a:xfrm>
            <a:off x="3578437" y="3740631"/>
            <a:ext cx="4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BFFBA7-BE45-4BEF-8997-BEA5C559ED73}"/>
              </a:ext>
            </a:extLst>
          </p:cNvPr>
          <p:cNvSpPr txBox="1"/>
          <p:nvPr/>
        </p:nvSpPr>
        <p:spPr>
          <a:xfrm>
            <a:off x="6854834" y="375295"/>
            <a:ext cx="4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BB9E13-7742-4627-A256-39233B90ABE2}"/>
              </a:ext>
            </a:extLst>
          </p:cNvPr>
          <p:cNvSpPr txBox="1"/>
          <p:nvPr/>
        </p:nvSpPr>
        <p:spPr>
          <a:xfrm>
            <a:off x="6850705" y="3750334"/>
            <a:ext cx="4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85731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721FB-821A-4651-92AA-A09F62C1B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50275"/>
            <a:ext cx="3240000" cy="324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3A689-117F-4C5E-85D3-092A72E8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3567725"/>
            <a:ext cx="324000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8C490-4E6A-4D27-9A52-F981390F4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97" y="50275"/>
            <a:ext cx="3240000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78B7D-841D-4D1A-8011-04CC44E64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97" y="3567725"/>
            <a:ext cx="3240000" cy="324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8B513F-CAD5-46B7-AAC5-63DCA8B3C9A3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94099-C699-46F0-842B-7584D7C8FE18}"/>
              </a:ext>
            </a:extLst>
          </p:cNvPr>
          <p:cNvCxnSpPr>
            <a:cxnSpLocks/>
          </p:cNvCxnSpPr>
          <p:nvPr/>
        </p:nvCxnSpPr>
        <p:spPr>
          <a:xfrm flipH="1">
            <a:off x="-65988" y="3429000"/>
            <a:ext cx="1006782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2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721FB-821A-4651-92AA-A09F62C1B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303" y="50275"/>
            <a:ext cx="3240000" cy="324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3A689-117F-4C5E-85D3-092A72E8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303" y="3567725"/>
            <a:ext cx="324000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8C490-4E6A-4D27-9A52-F981390F4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97" y="50275"/>
            <a:ext cx="3240000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78B7D-841D-4D1A-8011-04CC44E64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97" y="3567725"/>
            <a:ext cx="3240000" cy="324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8B513F-CAD5-46B7-AAC5-63DCA8B3C9A3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94099-C699-46F0-842B-7584D7C8FE18}"/>
              </a:ext>
            </a:extLst>
          </p:cNvPr>
          <p:cNvCxnSpPr>
            <a:cxnSpLocks/>
          </p:cNvCxnSpPr>
          <p:nvPr/>
        </p:nvCxnSpPr>
        <p:spPr>
          <a:xfrm flipH="1">
            <a:off x="-65988" y="3429000"/>
            <a:ext cx="1006782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8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416376-D160-4C41-88CB-B1FA38231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" y="1269000"/>
            <a:ext cx="4608000" cy="46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73AC0-C161-44DD-993F-F650123FC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88" y="1269000"/>
            <a:ext cx="4608000" cy="460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145365-E6BE-47F3-9286-EC9E001B53F4}"/>
              </a:ext>
            </a:extLst>
          </p:cNvPr>
          <p:cNvSpPr txBox="1"/>
          <p:nvPr/>
        </p:nvSpPr>
        <p:spPr>
          <a:xfrm>
            <a:off x="55079" y="1269000"/>
            <a:ext cx="4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0C5C1-1424-4AE3-92C9-DB886F117AEC}"/>
              </a:ext>
            </a:extLst>
          </p:cNvPr>
          <p:cNvSpPr txBox="1"/>
          <p:nvPr/>
        </p:nvSpPr>
        <p:spPr>
          <a:xfrm>
            <a:off x="5247888" y="1269000"/>
            <a:ext cx="48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C69411-07FA-49C4-8B12-B75ABC84025C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14</Words>
  <Application>Microsoft Office PowerPoint</Application>
  <PresentationFormat>A4 Paper (210x297 mm)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Belokonenko</dc:creator>
  <cp:lastModifiedBy>Nikolay Belokonenko</cp:lastModifiedBy>
  <cp:revision>14</cp:revision>
  <cp:lastPrinted>2023-09-09T20:26:54Z</cp:lastPrinted>
  <dcterms:created xsi:type="dcterms:W3CDTF">2023-08-24T20:36:56Z</dcterms:created>
  <dcterms:modified xsi:type="dcterms:W3CDTF">2023-09-09T20:34:44Z</dcterms:modified>
</cp:coreProperties>
</file>