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4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2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1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BBD8-111C-44F9-AFC4-13C453D9D6A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EDB3-28EC-4817-A708-E5987F5B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4235570" y="2868279"/>
            <a:ext cx="1742536" cy="128533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Mysql</a:t>
            </a:r>
            <a:endParaRPr lang="en-US" altLang="zh-CN" sz="1600" dirty="0" smtClean="0"/>
          </a:p>
          <a:p>
            <a:pPr algn="ctr"/>
            <a:r>
              <a:rPr lang="en-US" altLang="zh-CN" sz="1600" dirty="0" err="1" smtClean="0"/>
              <a:t>Databse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2130725" y="3244606"/>
            <a:ext cx="1242204" cy="57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抓取数据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smtClean="0"/>
              <a:t>By D/W/M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840747" y="1656270"/>
            <a:ext cx="1069676" cy="1069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数据处理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en-US" altLang="zh-CN" sz="1200" dirty="0"/>
              <a:t>.</a:t>
            </a:r>
            <a:r>
              <a:rPr lang="zh-CN" altLang="en-US" sz="1200" dirty="0" smtClean="0"/>
              <a:t>算法</a:t>
            </a:r>
            <a:r>
              <a:rPr lang="en-US" altLang="zh-CN" sz="1200" dirty="0" smtClean="0"/>
              <a:t>Auto</a:t>
            </a:r>
            <a:endParaRPr lang="en-US" altLang="zh-CN" sz="1200" dirty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算法可添加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待补充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0834782" y="2169929"/>
            <a:ext cx="1328465" cy="377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做出判断进行交易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6840747" y="2976109"/>
            <a:ext cx="1069676" cy="1069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基础数据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市场宏观常规数据</a:t>
            </a:r>
            <a:endParaRPr lang="en-US" altLang="zh-CN" sz="1200" dirty="0" smtClean="0"/>
          </a:p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临时特别个别关注数据</a:t>
            </a:r>
            <a:endParaRPr lang="en-US" altLang="zh-CN" sz="1200" dirty="0" smtClean="0"/>
          </a:p>
          <a:p>
            <a:r>
              <a:rPr lang="en-US" altLang="zh-CN" sz="1200" dirty="0" smtClean="0"/>
              <a:t>3.</a:t>
            </a:r>
            <a:r>
              <a:rPr lang="zh-CN" altLang="en-US" sz="1200" dirty="0" smtClean="0"/>
              <a:t>待补充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6840747" y="4425346"/>
            <a:ext cx="1069676" cy="10696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临时添加数据</a:t>
            </a:r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根据市场变化，临时添加某一单一品种数据；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8768752" y="2976109"/>
            <a:ext cx="1871933" cy="12055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形成模板</a:t>
            </a:r>
            <a:endParaRPr lang="en-US" altLang="zh-CN" sz="1600" dirty="0" smtClean="0"/>
          </a:p>
          <a:p>
            <a:r>
              <a:rPr lang="zh-CN" altLang="en-US" sz="1600" dirty="0" smtClean="0"/>
              <a:t>通过</a:t>
            </a:r>
            <a:r>
              <a:rPr lang="en-US" altLang="zh-CN" sz="1600" dirty="0" smtClean="0"/>
              <a:t>Outlook</a:t>
            </a:r>
            <a:r>
              <a:rPr lang="zh-CN" altLang="en-US" sz="1600" dirty="0" smtClean="0"/>
              <a:t>定时发出（</a:t>
            </a:r>
            <a:r>
              <a:rPr lang="en-US" altLang="zh-CN" sz="1600" dirty="0" smtClean="0"/>
              <a:t>By Day/Week/Month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6" idx="1"/>
          </p:cNvCxnSpPr>
          <p:nvPr/>
        </p:nvCxnSpPr>
        <p:spPr>
          <a:xfrm flipV="1">
            <a:off x="3372929" y="3510947"/>
            <a:ext cx="862641" cy="21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9" idx="1"/>
          </p:cNvCxnSpPr>
          <p:nvPr/>
        </p:nvCxnSpPr>
        <p:spPr>
          <a:xfrm rot="5400000" flipH="1" flipV="1">
            <a:off x="5762447" y="2432647"/>
            <a:ext cx="1319839" cy="83676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13" idx="1"/>
          </p:cNvCxnSpPr>
          <p:nvPr/>
        </p:nvCxnSpPr>
        <p:spPr>
          <a:xfrm>
            <a:off x="5978106" y="3510947"/>
            <a:ext cx="862641" cy="1449237"/>
          </a:xfrm>
          <a:prstGeom prst="bentConnector3">
            <a:avLst>
              <a:gd name="adj1" fmla="val 3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12" idx="1"/>
          </p:cNvCxnSpPr>
          <p:nvPr/>
        </p:nvCxnSpPr>
        <p:spPr>
          <a:xfrm>
            <a:off x="5978106" y="3510947"/>
            <a:ext cx="862641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>
            <a:off x="7910422" y="1400709"/>
            <a:ext cx="1293963" cy="435634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1319843" y="1984073"/>
            <a:ext cx="750497" cy="3096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肘形连接符 31"/>
          <p:cNvCxnSpPr>
            <a:endCxn id="6" idx="2"/>
          </p:cNvCxnSpPr>
          <p:nvPr/>
        </p:nvCxnSpPr>
        <p:spPr>
          <a:xfrm rot="10800000" flipV="1">
            <a:off x="5106839" y="3588585"/>
            <a:ext cx="5538159" cy="565029"/>
          </a:xfrm>
          <a:prstGeom prst="bentConnector4">
            <a:avLst>
              <a:gd name="adj1" fmla="val -6308"/>
              <a:gd name="adj2" fmla="val 471756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537495" y="1759784"/>
            <a:ext cx="1138686" cy="4744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想到再说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6" idx="0"/>
            <a:endCxn id="36" idx="2"/>
          </p:cNvCxnSpPr>
          <p:nvPr/>
        </p:nvCxnSpPr>
        <p:spPr>
          <a:xfrm flipV="1">
            <a:off x="5106838" y="2234238"/>
            <a:ext cx="0" cy="634041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10085" y="1976434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股票</a:t>
            </a:r>
            <a:endParaRPr lang="zh-CN" altLang="en-US" u="sng" dirty="0"/>
          </a:p>
        </p:txBody>
      </p:sp>
      <p:sp>
        <p:nvSpPr>
          <p:cNvPr id="42" name="文本框 41"/>
          <p:cNvSpPr txBox="1"/>
          <p:nvPr/>
        </p:nvSpPr>
        <p:spPr>
          <a:xfrm>
            <a:off x="888517" y="2303647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宏观</a:t>
            </a:r>
            <a:endParaRPr lang="zh-CN" altLang="en-US" u="sng" dirty="0"/>
          </a:p>
        </p:txBody>
      </p:sp>
      <p:sp>
        <p:nvSpPr>
          <p:cNvPr id="43" name="文本框 42"/>
          <p:cNvSpPr txBox="1"/>
          <p:nvPr/>
        </p:nvSpPr>
        <p:spPr>
          <a:xfrm>
            <a:off x="888516" y="2663225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大宗</a:t>
            </a:r>
            <a:endParaRPr lang="zh-CN" altLang="en-US" u="sng" dirty="0"/>
          </a:p>
        </p:txBody>
      </p:sp>
      <p:sp>
        <p:nvSpPr>
          <p:cNvPr id="44" name="文本框 43"/>
          <p:cNvSpPr txBox="1"/>
          <p:nvPr/>
        </p:nvSpPr>
        <p:spPr>
          <a:xfrm>
            <a:off x="897146" y="3032557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货币</a:t>
            </a:r>
            <a:endParaRPr lang="zh-CN" altLang="en-US" u="sng" dirty="0"/>
          </a:p>
        </p:txBody>
      </p:sp>
      <p:sp>
        <p:nvSpPr>
          <p:cNvPr id="45" name="文本框 44"/>
          <p:cNvSpPr txBox="1"/>
          <p:nvPr/>
        </p:nvSpPr>
        <p:spPr>
          <a:xfrm>
            <a:off x="888515" y="4126106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政策</a:t>
            </a:r>
            <a:endParaRPr lang="zh-CN" altLang="en-US" u="sng" dirty="0"/>
          </a:p>
        </p:txBody>
      </p:sp>
      <p:sp>
        <p:nvSpPr>
          <p:cNvPr id="46" name="文本框 45"/>
          <p:cNvSpPr txBox="1"/>
          <p:nvPr/>
        </p:nvSpPr>
        <p:spPr>
          <a:xfrm>
            <a:off x="888515" y="3410623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债券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97145" y="3779209"/>
            <a:ext cx="6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债务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49701" y="4503077"/>
            <a:ext cx="8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新货币</a:t>
            </a:r>
            <a:endParaRPr lang="zh-CN" altLang="en-US" u="sng" dirty="0"/>
          </a:p>
        </p:txBody>
      </p:sp>
      <p:cxnSp>
        <p:nvCxnSpPr>
          <p:cNvPr id="53" name="肘形连接符 52"/>
          <p:cNvCxnSpPr>
            <a:stCxn id="65" idx="0"/>
            <a:endCxn id="9" idx="0"/>
          </p:cNvCxnSpPr>
          <p:nvPr/>
        </p:nvCxnSpPr>
        <p:spPr>
          <a:xfrm rot="16200000" flipV="1">
            <a:off x="8405027" y="626829"/>
            <a:ext cx="270251" cy="2329134"/>
          </a:xfrm>
          <a:prstGeom prst="bentConnector3">
            <a:avLst>
              <a:gd name="adj1" fmla="val 254811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095890" y="1031377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算法修正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58320" y="4738534"/>
            <a:ext cx="8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/>
              <a:t>。。。</a:t>
            </a:r>
            <a:endParaRPr lang="zh-CN" altLang="en-US" u="sng" dirty="0"/>
          </a:p>
        </p:txBody>
      </p:sp>
      <p:sp>
        <p:nvSpPr>
          <p:cNvPr id="65" name="菱形 64"/>
          <p:cNvSpPr/>
          <p:nvPr/>
        </p:nvSpPr>
        <p:spPr>
          <a:xfrm>
            <a:off x="8984413" y="1926521"/>
            <a:ext cx="1440612" cy="864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人</a:t>
            </a:r>
            <a:r>
              <a:rPr lang="zh-CN" altLang="en-US" sz="1200" b="1" dirty="0">
                <a:solidFill>
                  <a:srgbClr val="FF0000"/>
                </a:solidFill>
              </a:rPr>
              <a:t>判断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>
            <a:stCxn id="65" idx="3"/>
            <a:endCxn id="10" idx="1"/>
          </p:cNvCxnSpPr>
          <p:nvPr/>
        </p:nvCxnSpPr>
        <p:spPr>
          <a:xfrm flipV="1">
            <a:off x="10425025" y="2358580"/>
            <a:ext cx="409757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/>
          <p:cNvSpPr/>
          <p:nvPr/>
        </p:nvSpPr>
        <p:spPr>
          <a:xfrm>
            <a:off x="336423" y="1976435"/>
            <a:ext cx="914400" cy="3131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07814" y="2794948"/>
            <a:ext cx="461665" cy="1762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国内美国</a:t>
            </a:r>
            <a:r>
              <a:rPr lang="zh-CN" altLang="en-US" dirty="0"/>
              <a:t>其他</a:t>
            </a:r>
          </a:p>
        </p:txBody>
      </p:sp>
      <p:cxnSp>
        <p:nvCxnSpPr>
          <p:cNvPr id="80" name="直接箭头连接符 79"/>
          <p:cNvCxnSpPr>
            <a:stCxn id="14" idx="0"/>
            <a:endCxn id="65" idx="2"/>
          </p:cNvCxnSpPr>
          <p:nvPr/>
        </p:nvCxnSpPr>
        <p:spPr>
          <a:xfrm flipV="1">
            <a:off x="9704719" y="2790640"/>
            <a:ext cx="0" cy="185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9" idx="0"/>
          </p:cNvCxnSpPr>
          <p:nvPr/>
        </p:nvCxnSpPr>
        <p:spPr>
          <a:xfrm flipV="1">
            <a:off x="5106838" y="1656270"/>
            <a:ext cx="2268747" cy="103514"/>
          </a:xfrm>
          <a:prstGeom prst="bentConnector4">
            <a:avLst>
              <a:gd name="adj1" fmla="val 190"/>
              <a:gd name="adj2" fmla="val 795854"/>
            </a:avLst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5702061" y="60381"/>
            <a:ext cx="1138686" cy="4744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自动交易</a:t>
            </a:r>
            <a:endParaRPr lang="zh-CN" altLang="en-US" sz="1400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6241211" y="534836"/>
            <a:ext cx="0" cy="422696"/>
          </a:xfrm>
          <a:prstGeom prst="straightConnector1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98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Chester</dc:creator>
  <cp:lastModifiedBy>D Chester</cp:lastModifiedBy>
  <cp:revision>9</cp:revision>
  <dcterms:created xsi:type="dcterms:W3CDTF">2021-07-06T14:33:28Z</dcterms:created>
  <dcterms:modified xsi:type="dcterms:W3CDTF">2021-07-06T15:49:59Z</dcterms:modified>
</cp:coreProperties>
</file>