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4" autoAdjust="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92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6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24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0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24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5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75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36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27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20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45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5DE28-433E-4D85-82B5-D15C8E678117}" type="datetimeFigureOut">
              <a:rPr lang="ru-RU" smtClean="0"/>
              <a:t>20.03.2021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C2DE6-FAD2-4E7F-8628-48957B7B62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41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5659"/>
            <a:ext cx="9144000" cy="91438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AWT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124744"/>
            <a:ext cx="91440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Abstract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Window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(AWT) — это инструментарий классов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который помогает программисту разрабатывать компоненты графического и графического интерфейса пользователя. Он является частью JFC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Foundation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Classes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AWT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API 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в основном состоит из полного набора классов и методов, которые необходимы для упрощенного создания и управления графическим интерфейсом пользователя (GUI).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Одной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из важных особенностей AWT является то, что он зависит от платформы. Это означает, что инструменты AWT используют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нативные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наборы инструментов платформ, которые они внедряют.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0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Класс </a:t>
            </a:r>
            <a:r>
              <a:rPr lang="en-AU" dirty="0" err="1" smtClean="0">
                <a:latin typeface="Times New Roman" pitchFamily="18" charset="0"/>
                <a:cs typeface="Times New Roman" pitchFamily="18" charset="0"/>
              </a:rPr>
              <a:t>JList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0872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объект класса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представляет список текстовых элементов.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92896"/>
            <a:ext cx="4410075" cy="282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19438"/>
            <a:ext cx="22098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40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5415"/>
            <a:ext cx="9144000" cy="821297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08720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Используется для размещения текста в контейнере. Он также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8874"/>
            <a:ext cx="3095625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990848"/>
            <a:ext cx="22288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310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689"/>
            <a:ext cx="9144000" cy="816023"/>
          </a:xfrm>
        </p:spPr>
        <p:txBody>
          <a:bodyPr/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Class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358" y="782959"/>
            <a:ext cx="91326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используется для отображения всплывающего меню выбора.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26890"/>
            <a:ext cx="50387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3" y="2636912"/>
            <a:ext cx="2905125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5071" y="4941168"/>
            <a:ext cx="9149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Для размещения компонентов внутри контейнера мы используем менеджер макета.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Макет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границы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3671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Менеджер по умолчанию для каждого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BorderLayout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Он размещает компоненты в пяти местах: сверху, снизу, слева, справа и по центру.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23889"/>
            <a:ext cx="252412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8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Swing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692696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Swing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является частью базового класса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Java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который является независимым от платформы. Он используется для создания оконных приложений и включает в себя такие компоненты, как кнопка, полоса прокрутки, текстовое поле и т. д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Панель — используется для организации компонентов в окне.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Рамка — полностью функционирующее окно со значками и заголовками.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Диалог — это как всплывающее окно, но не полностью функциональное, как рамка.</a:t>
            </a:r>
          </a:p>
          <a:p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6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8098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Разница между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AWT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Swing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79" y="732453"/>
            <a:ext cx="6480458" cy="2511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80" y="3705224"/>
            <a:ext cx="6480458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746712" y="3244334"/>
            <a:ext cx="18701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Иерархия</a:t>
            </a:r>
          </a:p>
        </p:txBody>
      </p:sp>
    </p:spTree>
    <p:extLst>
      <p:ext uri="{BB962C8B-B14F-4D97-AF65-F5344CB8AC3E}">
        <p14:creationId xmlns:p14="http://schemas.microsoft.com/office/powerpoint/2010/main" val="174293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Все компоненты в свинге, такие как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JComboBox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JList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JLabel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унаследованы от класса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который можно добавить в классы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контейнера</a:t>
            </a:r>
          </a:p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Контейнеры 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— это окна, такие как рамка и диалоговые окна. Основные компоненты являются строительными блоками любого графического приложения. Такие методы, как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setLayout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переопределяют макет по умолчанию в каждом контейнере. Контейнеры, такие как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JFrame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3600" dirty="0" err="1">
                <a:latin typeface="Times New Roman" pitchFamily="18" charset="0"/>
                <a:cs typeface="Times New Roman" pitchFamily="18" charset="0"/>
              </a:rPr>
              <a:t>JDialog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, могут добавлять только компонент к себе.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1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JButton</a:t>
            </a:r>
            <a:r>
              <a:rPr lang="en-AU" strike="sngStrik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trike="sngStrike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ru-RU" strike="sngStrike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52736"/>
            <a:ext cx="9144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используется для создания помеченной кнопки. Использование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ActionListener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приведет к некоторым действиям при нажатии кнопки. Он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AbstractButton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не зависит от платформы.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56992"/>
            <a:ext cx="3980315" cy="203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028" y="3501008"/>
            <a:ext cx="2493640" cy="1246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5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JTextField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36712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JTextComponent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используется для редактирования однострочного текста.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539288"/>
            <a:ext cx="33147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18" y="2539288"/>
            <a:ext cx="21431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11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JScrollBar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052736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используется для добавления полосы прокрутки, как горизонтальной, так и вертикальной.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71822"/>
            <a:ext cx="31527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371822"/>
            <a:ext cx="21526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604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JPanel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836712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JComponent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предоставляет пространство для приложения, которое может присоединить любой другой компонент.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80928"/>
            <a:ext cx="32766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3212976"/>
            <a:ext cx="21717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19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028"/>
            <a:ext cx="9144000" cy="1143000"/>
          </a:xfrm>
        </p:spPr>
        <p:txBody>
          <a:bodyPr>
            <a:normAutofit/>
          </a:bodyPr>
          <a:lstStyle/>
          <a:p>
            <a:r>
              <a:rPr lang="en-AU" dirty="0" err="1">
                <a:latin typeface="Times New Roman" pitchFamily="18" charset="0"/>
                <a:cs typeface="Times New Roman" pitchFamily="18" charset="0"/>
              </a:rPr>
              <a:t>JMenu</a:t>
            </a:r>
            <a:r>
              <a:rPr lang="en-A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dirty="0" smtClean="0">
                <a:latin typeface="Times New Roman" pitchFamily="18" charset="0"/>
                <a:cs typeface="Times New Roman" pitchFamily="18" charset="0"/>
              </a:rPr>
              <a:t>Class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48" y="1138173"/>
            <a:ext cx="91405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Он наследует класс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JMenuItem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является компонентом выпадающего меню, которое отображается из строки меню.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24944"/>
            <a:ext cx="3248025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777431"/>
            <a:ext cx="2200275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67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426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AWT</vt:lpstr>
      <vt:lpstr>Swing</vt:lpstr>
      <vt:lpstr>Разница между AWT и Swing </vt:lpstr>
      <vt:lpstr>Презентация PowerPoint</vt:lpstr>
      <vt:lpstr>JButton Class</vt:lpstr>
      <vt:lpstr>JTextField Class</vt:lpstr>
      <vt:lpstr>JScrollBar Class</vt:lpstr>
      <vt:lpstr>JPanel Class</vt:lpstr>
      <vt:lpstr>JMenu Class</vt:lpstr>
      <vt:lpstr>Класс JList</vt:lpstr>
      <vt:lpstr>JLabel Class</vt:lpstr>
      <vt:lpstr>JComboBox Class</vt:lpstr>
      <vt:lpstr>Макет границы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Happy</dc:creator>
  <cp:lastModifiedBy>Happy</cp:lastModifiedBy>
  <cp:revision>7</cp:revision>
  <dcterms:created xsi:type="dcterms:W3CDTF">2021-03-19T18:22:46Z</dcterms:created>
  <dcterms:modified xsi:type="dcterms:W3CDTF">2021-03-20T11:55:14Z</dcterms:modified>
</cp:coreProperties>
</file>