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71" r:id="rId2"/>
    <p:sldId id="263" r:id="rId3"/>
    <p:sldId id="269" r:id="rId4"/>
    <p:sldId id="270" r:id="rId5"/>
    <p:sldId id="264" r:id="rId6"/>
    <p:sldId id="260" r:id="rId7"/>
    <p:sldId id="261" r:id="rId8"/>
    <p:sldId id="262" r:id="rId9"/>
    <p:sldId id="256" r:id="rId10"/>
    <p:sldId id="257" r:id="rId11"/>
    <p:sldId id="258" r:id="rId12"/>
    <p:sldId id="259" r:id="rId13"/>
    <p:sldId id="274" r:id="rId14"/>
    <p:sldId id="277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B4C33-78BA-4AB3-98F5-852E49927433}">
          <p14:sldIdLst>
            <p14:sldId id="271"/>
            <p14:sldId id="263"/>
            <p14:sldId id="269"/>
            <p14:sldId id="270"/>
            <p14:sldId id="264"/>
            <p14:sldId id="260"/>
            <p14:sldId id="261"/>
            <p14:sldId id="262"/>
          </p14:sldIdLst>
        </p14:section>
        <p14:section name="Untitled Section" id="{FB1FD707-5A1B-4DD7-BF60-21BA455B6549}">
          <p14:sldIdLst>
            <p14:sldId id="256"/>
            <p14:sldId id="257"/>
            <p14:sldId id="258"/>
            <p14:sldId id="259"/>
            <p14:sldId id="274"/>
            <p14:sldId id="277"/>
            <p14:sldId id="272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96ED7-56ED-4C0A-85FE-CBBCA8526CA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17E65-105F-498D-B1B5-6A1AC0F0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19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0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5861-2F93-408C-A2C4-3EFC31A6F18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9843-894D-4F90-9199-F57FD993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the topics we will learn about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(Full stack Development)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OOP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JQuery/JQ UI</a:t>
            </a:r>
          </a:p>
          <a:p>
            <a:r>
              <a:rPr lang="en-US" dirty="0" smtClean="0"/>
              <a:t>Bootstrap 3.4</a:t>
            </a:r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Web.API2</a:t>
            </a:r>
          </a:p>
          <a:p>
            <a:r>
              <a:rPr lang="en-US" dirty="0" smtClean="0"/>
              <a:t>Design </a:t>
            </a:r>
            <a:r>
              <a:rPr lang="en-US" dirty="0" err="1" smtClean="0"/>
              <a:t>pttern</a:t>
            </a:r>
            <a:endParaRPr lang="en-US" dirty="0" smtClean="0"/>
          </a:p>
          <a:p>
            <a:r>
              <a:rPr lang="en-US" dirty="0" smtClean="0"/>
              <a:t>Live project</a:t>
            </a:r>
          </a:p>
          <a:p>
            <a:r>
              <a:rPr lang="en-US" dirty="0" smtClean="0"/>
              <a:t>JS</a:t>
            </a:r>
          </a:p>
          <a:p>
            <a:r>
              <a:rPr lang="en-US" dirty="0" smtClean="0"/>
              <a:t>LINQ</a:t>
            </a:r>
          </a:p>
          <a:p>
            <a:r>
              <a:rPr lang="en-US" dirty="0" err="1" smtClean="0"/>
              <a:t>ADO.Net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05383" y="2136895"/>
            <a:ext cx="4662616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274"/>
            <a:ext cx="5282171" cy="6632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inheritance: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844800" y="1828800"/>
            <a:ext cx="17653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6500" y="1739900"/>
            <a:ext cx="1879600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0000" y="45847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Elbow Connector 7"/>
          <p:cNvCxnSpPr>
            <a:stCxn id="4" idx="2"/>
            <a:endCxn id="6" idx="1"/>
          </p:cNvCxnSpPr>
          <p:nvPr/>
        </p:nvCxnSpPr>
        <p:spPr>
          <a:xfrm rot="16200000" flipH="1">
            <a:off x="3298825" y="3527425"/>
            <a:ext cx="2209800" cy="1352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</p:cNvCxnSpPr>
          <p:nvPr/>
        </p:nvCxnSpPr>
        <p:spPr>
          <a:xfrm rot="5400000">
            <a:off x="6584950" y="3397250"/>
            <a:ext cx="2209800" cy="1612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44800" y="1016000"/>
            <a:ext cx="7660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class can inherit from more than one classes.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2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3" y="750671"/>
            <a:ext cx="5263978" cy="65971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MultiLevel</a:t>
            </a:r>
            <a:r>
              <a:rPr lang="en-US" sz="3200" dirty="0" smtClean="0"/>
              <a:t> inheritance: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064750" y="593638"/>
            <a:ext cx="1612900" cy="105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64750" y="3019338"/>
            <a:ext cx="15748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15550" y="5064038"/>
            <a:ext cx="1524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10826750" y="1647738"/>
            <a:ext cx="444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0852150" y="4136938"/>
            <a:ext cx="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0043" y="1649453"/>
            <a:ext cx="98524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single class properties to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than one class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known as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multilevel inheritance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2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683740"/>
            <a:ext cx="11434118" cy="1698925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inheritance: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sz="3100" b="1" dirty="0"/>
              <a:t>more than one sub-class inherits the property of a single base class</a:t>
            </a:r>
            <a:r>
              <a:rPr lang="en-US" sz="31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9635" y="2603244"/>
            <a:ext cx="1790700" cy="115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8148" y="4852988"/>
            <a:ext cx="16002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900" y="4852988"/>
            <a:ext cx="1689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18854" y="4852988"/>
            <a:ext cx="1422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3498335" y="3757356"/>
            <a:ext cx="2406650" cy="108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5904985" y="3757356"/>
            <a:ext cx="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5904985" y="3757356"/>
            <a:ext cx="2368550" cy="108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19500" y="474018"/>
            <a:ext cx="3615768" cy="567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6.Polymorphism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86769" y="1303635"/>
            <a:ext cx="1240366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82202" y="1326634"/>
            <a:ext cx="1253066" cy="58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Form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92134" y="1041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68532" y="1028700"/>
            <a:ext cx="1058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5300" y="1041400"/>
            <a:ext cx="78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49334" y="1016680"/>
            <a:ext cx="1279968" cy="2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2967" y="2494002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Poly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68697" y="2494002"/>
            <a:ext cx="210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Compile Time poly</a:t>
            </a:r>
            <a:endParaRPr lang="en-US" dirty="0"/>
          </a:p>
        </p:txBody>
      </p:sp>
      <p:cxnSp>
        <p:nvCxnSpPr>
          <p:cNvPr id="13" name="Elbow Connector 12"/>
          <p:cNvCxnSpPr>
            <a:stCxn id="4" idx="2"/>
            <a:endCxn id="12" idx="1"/>
          </p:cNvCxnSpPr>
          <p:nvPr/>
        </p:nvCxnSpPr>
        <p:spPr>
          <a:xfrm rot="5400000">
            <a:off x="3329407" y="580690"/>
            <a:ext cx="1637269" cy="2558687"/>
          </a:xfrm>
          <a:prstGeom prst="bentConnector4">
            <a:avLst>
              <a:gd name="adj1" fmla="val 44361"/>
              <a:gd name="adj2" fmla="val 108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11" idx="0"/>
          </p:cNvCxnSpPr>
          <p:nvPr/>
        </p:nvCxnSpPr>
        <p:spPr>
          <a:xfrm rot="16200000" flipH="1">
            <a:off x="5883713" y="585070"/>
            <a:ext cx="1452603" cy="2365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1497" y="3378874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05300" y="367200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47394" y="3428305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38564" y="3378874"/>
            <a:ext cx="170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Virtual Method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 flipH="1">
            <a:off x="2265363" y="2863334"/>
            <a:ext cx="1654616" cy="51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92644" y="2863334"/>
            <a:ext cx="0" cy="51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7" idx="0"/>
          </p:cNvCxnSpPr>
          <p:nvPr/>
        </p:nvCxnSpPr>
        <p:spPr>
          <a:xfrm>
            <a:off x="3919979" y="2863334"/>
            <a:ext cx="972734" cy="56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434184" y="4543328"/>
            <a:ext cx="10016411" cy="114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Polymorphism: </a:t>
            </a:r>
            <a:r>
              <a:rPr lang="en-US" sz="4400" dirty="0" smtClean="0"/>
              <a:t>a single person having different behavior its called polymorphism</a:t>
            </a:r>
            <a:endParaRPr lang="en-US" sz="4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612462" y="1016680"/>
            <a:ext cx="622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923865" y="1016679"/>
            <a:ext cx="1900636" cy="482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833792" y="131409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073"/>
            <a:ext cx="7772400" cy="1191427"/>
          </a:xfrm>
        </p:spPr>
        <p:txBody>
          <a:bodyPr/>
          <a:lstStyle/>
          <a:p>
            <a:r>
              <a:rPr lang="en-US" dirty="0" smtClean="0"/>
              <a:t>Compile time polymorphism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625" y="14351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4351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6600" y="14351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Intermidiate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949450" y="1822450"/>
            <a:ext cx="9779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62500" y="1822450"/>
            <a:ext cx="9779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569200" y="1816100"/>
            <a:ext cx="9779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99500" y="14351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425" y="3577163"/>
            <a:ext cx="65197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Runtime polymorphism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638" y="4502555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Intermidiate</a:t>
            </a:r>
            <a:endParaRPr lang="en-US" dirty="0"/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7100" y="450252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24525" y="450252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Mechine</a:t>
            </a:r>
            <a:endParaRPr lang="en-US" dirty="0" smtClean="0"/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4651" y="450252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820863" y="4844534"/>
            <a:ext cx="9779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594227" y="4844534"/>
            <a:ext cx="9779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416800" y="4842630"/>
            <a:ext cx="9779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1450" y="2784216"/>
            <a:ext cx="1199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Human Being </a:t>
            </a:r>
            <a:r>
              <a:rPr lang="en-US" dirty="0" err="1" smtClean="0"/>
              <a:t>ke</a:t>
            </a:r>
            <a:r>
              <a:rPr lang="en-US" dirty="0" smtClean="0"/>
              <a:t> code </a:t>
            </a:r>
            <a:r>
              <a:rPr lang="en-US" dirty="0" err="1" smtClean="0"/>
              <a:t>ko</a:t>
            </a:r>
            <a:r>
              <a:rPr lang="en-US" dirty="0" smtClean="0"/>
              <a:t> IL </a:t>
            </a:r>
            <a:r>
              <a:rPr lang="en-US" dirty="0" err="1" smtClean="0"/>
              <a:t>mein</a:t>
            </a:r>
            <a:r>
              <a:rPr lang="en-US" dirty="0" smtClean="0"/>
              <a:t> le </a:t>
            </a:r>
            <a:r>
              <a:rPr lang="en-US" dirty="0" err="1" smtClean="0"/>
              <a:t>kr</a:t>
            </a:r>
            <a:r>
              <a:rPr lang="en-US" dirty="0" smtClean="0"/>
              <a:t> </a:t>
            </a:r>
            <a:r>
              <a:rPr lang="en-US" dirty="0" err="1" smtClean="0"/>
              <a:t>jaane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jo process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usko</a:t>
            </a:r>
            <a:r>
              <a:rPr lang="en-US" dirty="0" smtClean="0"/>
              <a:t> Compilation </a:t>
            </a:r>
            <a:r>
              <a:rPr lang="en-US" dirty="0" err="1" smtClean="0"/>
              <a:t>bolte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 se IL </a:t>
            </a:r>
            <a:r>
              <a:rPr lang="en-US" dirty="0" err="1" smtClean="0"/>
              <a:t>aane</a:t>
            </a:r>
            <a:r>
              <a:rPr lang="en-US" dirty="0" smtClean="0"/>
              <a:t> k beech koi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aise</a:t>
            </a:r>
            <a:r>
              <a:rPr lang="en-US" dirty="0" smtClean="0"/>
              <a:t> </a:t>
            </a:r>
            <a:r>
              <a:rPr lang="en-US" dirty="0" err="1" smtClean="0"/>
              <a:t>cheez</a:t>
            </a:r>
            <a:r>
              <a:rPr lang="en-US" dirty="0" smtClean="0"/>
              <a:t> </a:t>
            </a:r>
            <a:r>
              <a:rPr lang="en-US" dirty="0" err="1" smtClean="0"/>
              <a:t>hogi</a:t>
            </a:r>
            <a:r>
              <a:rPr lang="en-US" dirty="0" smtClean="0"/>
              <a:t> </a:t>
            </a:r>
            <a:r>
              <a:rPr lang="en-US" dirty="0" err="1" smtClean="0"/>
              <a:t>jiska</a:t>
            </a:r>
            <a:r>
              <a:rPr lang="en-US" dirty="0" smtClean="0"/>
              <a:t> form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hoga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 purpose </a:t>
            </a:r>
            <a:r>
              <a:rPr lang="en-US" dirty="0" err="1" smtClean="0"/>
              <a:t>alag</a:t>
            </a:r>
            <a:r>
              <a:rPr lang="en-US" dirty="0" smtClean="0"/>
              <a:t> </a:t>
            </a:r>
            <a:r>
              <a:rPr lang="en-US" dirty="0" err="1" smtClean="0"/>
              <a:t>alag</a:t>
            </a:r>
            <a:r>
              <a:rPr lang="en-US" dirty="0" smtClean="0"/>
              <a:t> </a:t>
            </a:r>
            <a:r>
              <a:rPr lang="en-US" dirty="0" err="1" smtClean="0"/>
              <a:t>hoga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450" y="5874602"/>
            <a:ext cx="10356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Jo </a:t>
            </a:r>
            <a:r>
              <a:rPr lang="en-US" dirty="0" err="1" smtClean="0"/>
              <a:t>cheez</a:t>
            </a:r>
            <a:r>
              <a:rPr lang="en-US" dirty="0" smtClean="0"/>
              <a:t> </a:t>
            </a:r>
            <a:r>
              <a:rPr lang="en-US" dirty="0" err="1" smtClean="0"/>
              <a:t>alag</a:t>
            </a:r>
            <a:r>
              <a:rPr lang="en-US" dirty="0" smtClean="0"/>
              <a:t> </a:t>
            </a:r>
            <a:r>
              <a:rPr lang="en-US" dirty="0" err="1" smtClean="0"/>
              <a:t>alag</a:t>
            </a:r>
            <a:r>
              <a:rPr lang="en-US" dirty="0" smtClean="0"/>
              <a:t> behavior </a:t>
            </a:r>
            <a:r>
              <a:rPr lang="en-US" dirty="0" err="1" smtClean="0"/>
              <a:t>bataye</a:t>
            </a:r>
            <a:r>
              <a:rPr lang="en-US" dirty="0" smtClean="0"/>
              <a:t> interpretation/Runtime process </a:t>
            </a:r>
            <a:r>
              <a:rPr lang="en-US" dirty="0" err="1" smtClean="0"/>
              <a:t>mein</a:t>
            </a:r>
            <a:r>
              <a:rPr lang="en-US" dirty="0" smtClean="0"/>
              <a:t> who runtime polymorphism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7" y="2849725"/>
            <a:ext cx="6335182" cy="997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a) Method </a:t>
            </a:r>
            <a:r>
              <a:rPr lang="en-US" dirty="0">
                <a:solidFill>
                  <a:srgbClr val="FF0000"/>
                </a:solidFill>
              </a:rPr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37" y="3847191"/>
            <a:ext cx="10801525" cy="1135869"/>
          </a:xfrm>
        </p:spPr>
        <p:txBody>
          <a:bodyPr/>
          <a:lstStyle/>
          <a:p>
            <a:r>
              <a:rPr lang="en-US" dirty="0"/>
              <a:t>Single class having a same name of many methods buts every method </a:t>
            </a:r>
            <a:r>
              <a:rPr lang="en-US" dirty="0" smtClean="0"/>
              <a:t>having </a:t>
            </a:r>
            <a:r>
              <a:rPr lang="en-US" dirty="0"/>
              <a:t>a different parameters it is known as method overloading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7837" y="558800"/>
            <a:ext cx="10801525" cy="236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*Compile time polymorphism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There are two methods in compile time polymorphism </a:t>
            </a:r>
          </a:p>
          <a:p>
            <a:pPr marL="0" indent="0">
              <a:buNone/>
            </a:pPr>
            <a:r>
              <a:rPr lang="en-US" dirty="0" smtClean="0"/>
              <a:t>a)Method Overloading</a:t>
            </a:r>
          </a:p>
          <a:p>
            <a:pPr marL="0" indent="0">
              <a:buNone/>
            </a:pPr>
            <a:r>
              <a:rPr lang="en-US" dirty="0" smtClean="0"/>
              <a:t>b)Method Overriding.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66881"/>
            <a:ext cx="5855043" cy="10891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b) Method </a:t>
            </a:r>
            <a:r>
              <a:rPr lang="en-US" dirty="0">
                <a:solidFill>
                  <a:srgbClr val="FF0000"/>
                </a:solidFill>
              </a:rPr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38" y="2166551"/>
            <a:ext cx="10583561" cy="774358"/>
          </a:xfrm>
        </p:spPr>
        <p:txBody>
          <a:bodyPr/>
          <a:lstStyle/>
          <a:p>
            <a:r>
              <a:rPr lang="en-US" dirty="0"/>
              <a:t>Same name of method write in different class and the same name of methods having different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6" y="1187160"/>
            <a:ext cx="7395519" cy="1006762"/>
          </a:xfrm>
        </p:spPr>
        <p:txBody>
          <a:bodyPr/>
          <a:lstStyle/>
          <a:p>
            <a:r>
              <a:rPr lang="en-US" dirty="0" smtClean="0"/>
              <a:t>Different between </a:t>
            </a:r>
            <a:r>
              <a:rPr lang="en-US" dirty="0" err="1" smtClean="0"/>
              <a:t>mo,mo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16895"/>
              </p:ext>
            </p:extLst>
          </p:nvPr>
        </p:nvGraphicFramePr>
        <p:xfrm>
          <a:off x="683740" y="2193922"/>
          <a:ext cx="10822460" cy="4429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230">
                  <a:extLst>
                    <a:ext uri="{9D8B030D-6E8A-4147-A177-3AD203B41FA5}">
                      <a16:colId xmlns:a16="http://schemas.microsoft.com/office/drawing/2014/main" val="800987477"/>
                    </a:ext>
                  </a:extLst>
                </a:gridCol>
                <a:gridCol w="5411230">
                  <a:extLst>
                    <a:ext uri="{9D8B030D-6E8A-4147-A177-3AD203B41FA5}">
                      <a16:colId xmlns:a16="http://schemas.microsoft.com/office/drawing/2014/main" val="3763172034"/>
                    </a:ext>
                  </a:extLst>
                </a:gridCol>
              </a:tblGrid>
              <a:tr h="63275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Method</a:t>
                      </a:r>
                      <a:r>
                        <a:rPr lang="en-US" baseline="0" dirty="0" smtClean="0"/>
                        <a:t> Overloading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Method Overriding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74742"/>
                  </a:ext>
                </a:extLst>
              </a:tr>
              <a:tr h="632757">
                <a:tc>
                  <a:txBody>
                    <a:bodyPr/>
                    <a:lstStyle/>
                    <a:p>
                      <a:r>
                        <a:rPr lang="en-US" dirty="0" smtClean="0"/>
                        <a:t>1.Every Method in a single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1.Method</a:t>
                      </a:r>
                      <a:r>
                        <a:rPr lang="en-US" baseline="0" dirty="0" smtClean="0"/>
                        <a:t>s in different </a:t>
                      </a:r>
                      <a:r>
                        <a:rPr lang="en-US" baseline="0" dirty="0" err="1" smtClean="0"/>
                        <a:t>different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71762"/>
                  </a:ext>
                </a:extLst>
              </a:tr>
              <a:tr h="632757">
                <a:tc>
                  <a:txBody>
                    <a:bodyPr/>
                    <a:lstStyle/>
                    <a:p>
                      <a:r>
                        <a:rPr lang="en-US" dirty="0" smtClean="0"/>
                        <a:t>2.Every method have a same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2.Every Method</a:t>
                      </a:r>
                      <a:r>
                        <a:rPr lang="en-US" baseline="0" dirty="0" smtClean="0"/>
                        <a:t> have same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30253"/>
                  </a:ext>
                </a:extLst>
              </a:tr>
              <a:tr h="632757">
                <a:tc>
                  <a:txBody>
                    <a:bodyPr/>
                    <a:lstStyle/>
                    <a:p>
                      <a:r>
                        <a:rPr lang="en-US" dirty="0" smtClean="0"/>
                        <a:t>3.Every method having</a:t>
                      </a:r>
                      <a:r>
                        <a:rPr lang="en-US" baseline="0" dirty="0" smtClean="0"/>
                        <a:t> a different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3.Having</a:t>
                      </a:r>
                      <a:r>
                        <a:rPr lang="en-US" baseline="0" dirty="0" smtClean="0"/>
                        <a:t> same parameters in every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99504"/>
                  </a:ext>
                </a:extLst>
              </a:tr>
              <a:tr h="632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99409"/>
                  </a:ext>
                </a:extLst>
              </a:tr>
              <a:tr h="632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2155"/>
                  </a:ext>
                </a:extLst>
              </a:tr>
              <a:tr h="632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0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9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What is OOPS: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227438"/>
            <a:ext cx="8111524" cy="1573427"/>
          </a:xfrm>
        </p:spPr>
        <p:txBody>
          <a:bodyPr/>
          <a:lstStyle/>
          <a:p>
            <a:r>
              <a:rPr lang="en-US" dirty="0" smtClean="0"/>
              <a:t>OOPS means Object Oriented Programming System This concept use for convert real world object in abstract world with the help of OOPS concepts. </a:t>
            </a:r>
          </a:p>
        </p:txBody>
      </p:sp>
    </p:spTree>
    <p:extLst>
      <p:ext uri="{BB962C8B-B14F-4D97-AF65-F5344CB8AC3E}">
        <p14:creationId xmlns:p14="http://schemas.microsoft.com/office/powerpoint/2010/main" val="21455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OOP: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1709"/>
            <a:ext cx="8301910" cy="1779372"/>
          </a:xfrm>
        </p:spPr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Concepts of OOP: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Message Passing</a:t>
            </a:r>
          </a:p>
          <a:p>
            <a:r>
              <a:rPr lang="en-US" dirty="0" smtClean="0"/>
              <a:t>Dynamic Banding</a:t>
            </a:r>
          </a:p>
          <a:p>
            <a:r>
              <a:rPr lang="en-US" dirty="0" smtClean="0"/>
              <a:t>Abstraction and 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9468" y="299460"/>
            <a:ext cx="2456592" cy="76242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1.Class: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965200"/>
            <a:ext cx="7797800" cy="854075"/>
          </a:xfrm>
        </p:spPr>
        <p:txBody>
          <a:bodyPr>
            <a:normAutofit/>
          </a:bodyPr>
          <a:lstStyle/>
          <a:p>
            <a:r>
              <a:rPr lang="en-US" dirty="0" smtClean="0"/>
              <a:t>Class is a group of objects</a:t>
            </a:r>
            <a:r>
              <a:rPr lang="en-US" dirty="0"/>
              <a:t> </a:t>
            </a:r>
            <a:r>
              <a:rPr lang="en-US" dirty="0" smtClean="0"/>
              <a:t>which have a common property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39963"/>
            <a:ext cx="2117124" cy="60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2.Object: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0000" y="3126580"/>
            <a:ext cx="8051800" cy="1229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You can look around you now and see many examples of real-world objects: your dog, your desk, your television set, your bicycle.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0"/>
            <a:ext cx="10515600" cy="13255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5700" cy="1095375"/>
          </a:xfrm>
        </p:spPr>
        <p:txBody>
          <a:bodyPr/>
          <a:lstStyle/>
          <a:p>
            <a:r>
              <a:rPr lang="en-US" dirty="0" smtClean="0"/>
              <a:t> hide complexity in system and show relevant data to the user in the form of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77925"/>
            <a:ext cx="8521700" cy="1044575"/>
          </a:xfrm>
        </p:spPr>
        <p:txBody>
          <a:bodyPr/>
          <a:lstStyle/>
          <a:p>
            <a:r>
              <a:rPr lang="en-US" dirty="0" smtClean="0"/>
              <a:t>binding complexity data in a single unit in the form of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974725"/>
            <a:ext cx="10388600" cy="3533775"/>
          </a:xfrm>
        </p:spPr>
        <p:txBody>
          <a:bodyPr/>
          <a:lstStyle/>
          <a:p>
            <a:r>
              <a:rPr lang="en-US" dirty="0" smtClean="0"/>
              <a:t>reusability of data one class to another class. There are 5 types of inheritance</a:t>
            </a:r>
          </a:p>
          <a:p>
            <a:r>
              <a:rPr lang="en-US" dirty="0" smtClean="0"/>
              <a:t>a)Single inheritance</a:t>
            </a:r>
          </a:p>
          <a:p>
            <a:r>
              <a:rPr lang="en-US" dirty="0" smtClean="0"/>
              <a:t>b)Multiple inheritance</a:t>
            </a:r>
          </a:p>
          <a:p>
            <a:r>
              <a:rPr lang="en-US" dirty="0" smtClean="0"/>
              <a:t>c)</a:t>
            </a:r>
            <a:r>
              <a:rPr lang="en-US" dirty="0" err="1" smtClean="0"/>
              <a:t>MultiLevel</a:t>
            </a:r>
            <a:r>
              <a:rPr lang="en-US" dirty="0" smtClean="0"/>
              <a:t> inheritance</a:t>
            </a:r>
          </a:p>
          <a:p>
            <a:r>
              <a:rPr lang="en-US" dirty="0" smtClean="0"/>
              <a:t>d)Hierarchical inheritance</a:t>
            </a:r>
          </a:p>
          <a:p>
            <a:r>
              <a:rPr lang="en-US" dirty="0" smtClean="0"/>
              <a:t>e)Hybrid inheritance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353604"/>
            <a:ext cx="4775200" cy="5329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Single inheritance: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826000" y="1862094"/>
            <a:ext cx="1778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0" y="3309894"/>
            <a:ext cx="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91100" y="4503694"/>
            <a:ext cx="1447800" cy="153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5860" y="897295"/>
            <a:ext cx="71486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single class properties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toanother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 it is known as single inheritance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0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197</TotalTime>
  <Words>473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This is the topics we will learn about           (Full stack Development)</vt:lpstr>
      <vt:lpstr>What is OOPS:</vt:lpstr>
      <vt:lpstr>Pillars of OOP:</vt:lpstr>
      <vt:lpstr>7 Concepts of OOP:</vt:lpstr>
      <vt:lpstr>1.Class:</vt:lpstr>
      <vt:lpstr>3.Abstraction</vt:lpstr>
      <vt:lpstr>4.Encapsulation</vt:lpstr>
      <vt:lpstr>5.Inheritance</vt:lpstr>
      <vt:lpstr>Single inheritance:</vt:lpstr>
      <vt:lpstr>Multiple inheritance:</vt:lpstr>
      <vt:lpstr>MultiLevel inheritance:</vt:lpstr>
      <vt:lpstr>Hierarchical inheritance:  more than one sub-class inherits the property of a single base class.</vt:lpstr>
      <vt:lpstr>PowerPoint Presentation</vt:lpstr>
      <vt:lpstr>Compile time polymorphism</vt:lpstr>
      <vt:lpstr>a) Method Overloading</vt:lpstr>
      <vt:lpstr>b) Method Overriding</vt:lpstr>
      <vt:lpstr>Different between mo,mo: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inheritance:</dc:title>
  <dc:creator>Shuraim</dc:creator>
  <cp:lastModifiedBy>Shuraim</cp:lastModifiedBy>
  <cp:revision>20</cp:revision>
  <dcterms:created xsi:type="dcterms:W3CDTF">2023-01-08T17:21:44Z</dcterms:created>
  <dcterms:modified xsi:type="dcterms:W3CDTF">2023-01-20T10:37:50Z</dcterms:modified>
</cp:coreProperties>
</file>