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4"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EE3B7B-C7B5-42CF-90CF-67B3D21B2314}"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33289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78007395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61284838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446500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23814756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67E9B64-DC09-41C8-9DE3-DA74AF8D2F97}" type="datetime1">
              <a:rPr lang="en-US" smtClean="0"/>
              <a:t>4/4/2024</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419928426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67E9B64-DC09-41C8-9DE3-DA74AF8D2F97}" type="datetime1">
              <a:rPr lang="en-US" smtClean="0"/>
              <a:t>4/4/2024</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30682313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480413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5639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2996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44969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31927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64477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4783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50335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00646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7653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67E9B64-DC09-41C8-9DE3-DA74AF8D2F97}" type="datetime1">
              <a:rPr lang="en-US" smtClean="0"/>
              <a:t>4/4/2024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259775194"/>
      </p:ext>
    </p:extLst>
  </p:cSld>
  <p:clrMap bg1="dk1" tx1="lt1" bg2="dk2" tx2="lt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 id="2147484326" r:id="rId12"/>
    <p:sldLayoutId id="2147484327" r:id="rId13"/>
    <p:sldLayoutId id="2147484328" r:id="rId14"/>
    <p:sldLayoutId id="2147484329" r:id="rId15"/>
    <p:sldLayoutId id="2147484330" r:id="rId16"/>
    <p:sldLayoutId id="2147484331" r:id="rId17"/>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3" name="Subtitle 2"/>
          <p:cNvSpPr>
            <a:spLocks noGrp="1"/>
          </p:cNvSpPr>
          <p:nvPr>
            <p:ph type="body" sz="half" idx="2"/>
          </p:nvPr>
        </p:nvSpPr>
        <p:spPr/>
        <p:txBody>
          <a:bodyPr vert="horz" lIns="91440" tIns="45720" rIns="91440" bIns="45720" rtlCol="0" anchor="ctr">
            <a:noAutofit/>
          </a:bodyPr>
          <a:lstStyle/>
          <a:p>
            <a:pPr algn="r"/>
            <a:r>
              <a:rPr lang="en-US" sz="1800" dirty="0">
                <a:solidFill>
                  <a:schemeClr val="tx2"/>
                </a:solidFill>
              </a:rPr>
              <a:t>Presented by:</a:t>
            </a:r>
          </a:p>
          <a:p>
            <a:pPr algn="r"/>
            <a:r>
              <a:rPr lang="en-US" sz="1800" dirty="0" smtClean="0">
                <a:solidFill>
                  <a:schemeClr val="tx2"/>
                </a:solidFill>
              </a:rPr>
              <a:t>S.DEEPAK-Anjalai </a:t>
            </a:r>
            <a:r>
              <a:rPr lang="en-US" sz="1800" dirty="0">
                <a:solidFill>
                  <a:schemeClr val="tx2"/>
                </a:solidFill>
              </a:rPr>
              <a:t>Ammal Mahalingam Engineering College-B.Tech.Information Technology</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id="{86DFD07C-676A-7018-78A1-EEEFBCE96981}"/>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normAutofit/>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id="{6EAB4B59-B6AA-5A8C-AB2D-ED4CB64FD727}"/>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normAutofit/>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id="{47C44CF3-F356-7BBD-6B93-754C9C59F4C8}"/>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normAutofit/>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lnSpcReduction="10000"/>
          </a:bodyPr>
          <a:lstStyle/>
          <a:p>
            <a:r>
              <a:rPr lang="en-US" sz="1200" b="1" dirty="0">
                <a:ea typeface="+mn-lt"/>
                <a:cs typeface="+mn-lt"/>
              </a:rPr>
              <a:t>Individual Users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dirty="0"/>
          </a:p>
          <a:p>
            <a:r>
              <a:rPr lang="en-US" sz="1200" b="1" dirty="0">
                <a:ea typeface="+mn-lt"/>
                <a:cs typeface="+mn-lt"/>
              </a:rPr>
              <a:t>Businesses and Enterprises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dirty="0"/>
          </a:p>
          <a:p>
            <a:r>
              <a:rPr lang="en-US" sz="1200" b="1" dirty="0">
                <a:ea typeface="+mn-lt"/>
                <a:cs typeface="+mn-lt"/>
              </a:rPr>
              <a:t>Government Agencies and Institutions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dirty="0"/>
          </a:p>
          <a:p>
            <a:r>
              <a:rPr lang="en-US" sz="1200" b="1" dirty="0">
                <a:ea typeface="+mn-lt"/>
                <a:cs typeface="+mn-lt"/>
              </a:rPr>
              <a:t>Cybersecurity Professionals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dirty="0"/>
          </a:p>
          <a:p>
            <a:r>
              <a:rPr lang="en-US" sz="1200" b="1" dirty="0">
                <a:ea typeface="+mn-lt"/>
                <a:cs typeface="+mn-lt"/>
              </a:rPr>
              <a:t>Software Developers and IT Professionals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dirty="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id="{22F58B84-FAE6-3D64-DAE9-921174F296B9}"/>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normAutofit/>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normAutofit/>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2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id="{2C240E89-EB66-3846-8DF7-C075D71367EE}"/>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normAutofit/>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normAutofit/>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id="{8C21F41D-83C3-222D-F01F-2D13FF77A6BC}"/>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normAutofit/>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normAutofit/>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a:t>
            </a:r>
            <a:r>
              <a:rPr lang="en-US" sz="1400" dirty="0">
                <a:solidFill>
                  <a:schemeClr val="accent2"/>
                </a:solidFill>
                <a:ea typeface="+mn-lt"/>
                <a:cs typeface="+mn-lt"/>
              </a:rPr>
              <a:t>Measure the accuracy of the detection algorithms in identifying keylogging activities. This can be quantified by metrics such as true positive rate, false positive rate, precision, and recall.</a:t>
            </a:r>
            <a:endParaRPr lang="en-US" sz="1400" dirty="0">
              <a:solidFill>
                <a:schemeClr val="accent2"/>
              </a:solidFill>
            </a:endParaRPr>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dirty="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dirty="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dirty="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dirty="0"/>
          </a:p>
          <a:p>
            <a:pPr marL="0" indent="0">
              <a:buNone/>
            </a:pPr>
            <a:endParaRPr lang="en-US" sz="2000" dirty="0"/>
          </a:p>
        </p:txBody>
      </p:sp>
      <p:sp>
        <p:nvSpPr>
          <p:cNvPr id="4" name="Date Placeholder 3">
            <a:extLst>
              <a:ext uri="{FF2B5EF4-FFF2-40B4-BE49-F238E27FC236}">
                <a16:creationId xmlns:a16="http://schemas.microsoft.com/office/drawing/2014/main" id="{7CBDAEDB-8F23-BF1F-465C-72DA4CB6F5F2}"/>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normAutofit/>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dirty="0"/>
          </a:p>
        </p:txBody>
      </p:sp>
      <p:sp>
        <p:nvSpPr>
          <p:cNvPr id="4" name="Date Placeholder 3">
            <a:extLst>
              <a:ext uri="{FF2B5EF4-FFF2-40B4-BE49-F238E27FC236}">
                <a16:creationId xmlns:a16="http://schemas.microsoft.com/office/drawing/2014/main" id="{6ACE3126-7960-AD05-F64F-762B3230B7B3}"/>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normAutofit/>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31</TotalTime>
  <Words>1278</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Calisto MT</vt:lpstr>
      <vt:lpstr>Neue Haas Grotesk Text Pro</vt:lpstr>
      <vt:lpstr>Trebuchet MS</vt:lpstr>
      <vt:lpstr>Wingdings 2</vt:lpstr>
      <vt:lpstr>Slate</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aamec</cp:lastModifiedBy>
  <cp:revision>147</cp:revision>
  <dcterms:created xsi:type="dcterms:W3CDTF">2024-04-01T14:55:32Z</dcterms:created>
  <dcterms:modified xsi:type="dcterms:W3CDTF">2024-04-04T05:14:04Z</dcterms:modified>
</cp:coreProperties>
</file>