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5" r:id="rId9"/>
    <p:sldId id="260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697"/>
    <a:srgbClr val="D6CFE2"/>
    <a:srgbClr val="F2F2F2"/>
    <a:srgbClr val="FFBE2E"/>
    <a:srgbClr val="AA2C20"/>
    <a:srgbClr val="F5F5F5"/>
    <a:srgbClr val="EDEDF5"/>
    <a:srgbClr val="B66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B09E-E6B2-4CA2-AD31-1BF6E3AAFE10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D35AC-C540-4549-9E95-AE828907D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35AC-C540-4549-9E95-AE828907D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35AC-C540-4549-9E95-AE828907D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1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35AC-C540-4549-9E95-AE828907D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1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35AC-C540-4549-9E95-AE828907D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3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0AFF-AFF8-480B-9B0E-442F5DE01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44DDF-029C-46F7-BAEB-B27B9D34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D4D3A-5E5C-4CD3-8C37-8E36DC14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8A72-8C5C-49B6-A57C-4C647D60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5B887-0AF2-4823-93AE-B9513384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4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880C-500E-4E7D-A4A0-4B7063EE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AB4CA7-17C9-4B2A-BA05-AEFC58A1D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4B368-94E0-4E82-9B7C-22D0A48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71EC6-DC2A-4066-8637-C531268A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F683-E687-44AA-A5E7-454AEDA9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8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898EFE-B92F-448D-801B-A7996E84A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7E5DB-7F72-4465-AF2E-72A365674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3028D-041F-40D4-AE8B-C7DB1455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F7128-FB07-42B7-B5B0-5A3EB331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40B3-1CAE-44F9-B1B5-3AE58D26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DD0D0-FBC3-4620-9CE6-632B60C1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EF100-F1D1-446D-8B3D-2BFB98A9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7831A-B787-49AF-9F4B-0E9B910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E19D9-02DA-48D4-B455-EE01F7A8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5F327-0DC7-429A-BD6B-92F51D0D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7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052A6-430E-43EA-B1E2-A8D05501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1132F-800E-4027-856D-7F484FD6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5F68E-EA1F-4110-9CB5-E4F29378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5DC98-02E0-496F-AE48-8854740D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5BC1B-90A1-4B26-94D0-FDBD4625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5EFC-6A36-4253-994E-24020B1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1F38B-B95B-4B74-86A8-D3DB3C49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490F8-37A8-4A82-B04A-97C56062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8394C-5924-4623-B812-FDAE0672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CFA07-62BD-412C-92E5-D56D1091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1FB7B-483C-4E4F-939C-7715F239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77A6-7A19-4D2C-B0EC-18AFACB6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D0C8E-F738-42DD-B88C-8DDCFAD3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F49DD-8E27-4597-9689-97188DE8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82156E-524B-4EB5-90AD-382652587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B9A9E-7273-4437-9544-216FA7566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5DC01B-F0BA-47A1-A0B6-62C21EBF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289B4-111A-43EE-8469-72D0268F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3DBAC8-E67B-4768-8240-3CE38EB2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3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BD96-4BEF-4F82-8B42-167E9300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C72F5-54F8-4B97-8AF8-7F1E4EC1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EA3752-7C32-4950-8995-F1EEF60B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6D3BF3-AA22-44F8-86EE-30F631D7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057A7-C079-45E1-A989-85F8373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59F8F2-6A38-436E-BC19-6238B24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D5951-DF3F-4B95-A4AD-6B7B041A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330A5-A2D3-47F7-8B92-C098BEA7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4B907-00CE-40C0-92B7-7B9B9F00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93DA3-0E6D-4317-A257-91DC8D8E5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21C0E-2933-4228-8C6A-DA1AE0D1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CF63F-ADAC-4943-9088-85FBBCDF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F1424-2C77-42C4-8F50-0AC2B8F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B86F-90B0-40BE-A9F1-6F738565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430BC4-282C-4CB6-BD0E-7033654FC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2D952-4323-455D-8989-E02C11D2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79683-D4AB-4674-AE88-A99320CA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8788C-AAAC-4360-B0E3-21C8EE61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791D0-BA92-4185-8E34-217C29E0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3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DA42E-737E-4A15-9D35-6DEA406B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29787-F23F-496A-A570-CAC908A8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FD781-CE96-4FA8-A1FB-2FA170056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8EFE-9487-4DC6-BB56-0DF920E1EBA4}" type="datetimeFigureOut">
              <a:rPr lang="zh-CN" altLang="en-US" smtClean="0"/>
              <a:t>2021-05-01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B742B-81CB-43DC-9CD8-1D6F61EC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5B196-3B42-4C1D-ADD8-C5619F55A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AF5E-59B8-4612-880B-413B5A6E9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9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60DAD1A5-854D-45F8-93E8-3D05D8FF4797}"/>
              </a:ext>
            </a:extLst>
          </p:cNvPr>
          <p:cNvGrpSpPr/>
          <p:nvPr/>
        </p:nvGrpSpPr>
        <p:grpSpPr>
          <a:xfrm>
            <a:off x="73629" y="2759696"/>
            <a:ext cx="11796550" cy="2351319"/>
            <a:chOff x="73629" y="2759696"/>
            <a:chExt cx="11796550" cy="23513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C9C679-33C6-444C-B923-FF9363145483}"/>
                </a:ext>
              </a:extLst>
            </p:cNvPr>
            <p:cNvSpPr/>
            <p:nvPr/>
          </p:nvSpPr>
          <p:spPr>
            <a:xfrm>
              <a:off x="321821" y="2759696"/>
              <a:ext cx="11548358" cy="1338607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8FDCF-BF83-4A62-BD7A-90E60AD775B6}"/>
                </a:ext>
              </a:extLst>
            </p:cNvPr>
            <p:cNvSpPr/>
            <p:nvPr/>
          </p:nvSpPr>
          <p:spPr>
            <a:xfrm>
              <a:off x="618719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C20677E-3F57-481B-9684-C0B5D4DD65F3}"/>
                </a:ext>
              </a:extLst>
            </p:cNvPr>
            <p:cNvSpPr/>
            <p:nvPr/>
          </p:nvSpPr>
          <p:spPr>
            <a:xfrm>
              <a:off x="2062264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4DAAB9-0312-4E52-960E-6E541B6D79E8}"/>
                </a:ext>
              </a:extLst>
            </p:cNvPr>
            <p:cNvSpPr/>
            <p:nvPr/>
          </p:nvSpPr>
          <p:spPr>
            <a:xfrm>
              <a:off x="3505808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44711A-709B-4DA8-8D54-734B73546E64}"/>
                </a:ext>
              </a:extLst>
            </p:cNvPr>
            <p:cNvSpPr/>
            <p:nvPr/>
          </p:nvSpPr>
          <p:spPr>
            <a:xfrm>
              <a:off x="4949353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9630694-8E41-45C0-8268-10E2A88C5B99}"/>
                </a:ext>
              </a:extLst>
            </p:cNvPr>
            <p:cNvSpPr/>
            <p:nvPr/>
          </p:nvSpPr>
          <p:spPr>
            <a:xfrm>
              <a:off x="6392898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623AB9-CAEC-4B26-BA82-6C346B6B1258}"/>
                </a:ext>
              </a:extLst>
            </p:cNvPr>
            <p:cNvSpPr/>
            <p:nvPr/>
          </p:nvSpPr>
          <p:spPr>
            <a:xfrm>
              <a:off x="7836443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3EB2C48-E93D-44B8-B02A-747AAC4EE98F}"/>
                </a:ext>
              </a:extLst>
            </p:cNvPr>
            <p:cNvSpPr/>
            <p:nvPr/>
          </p:nvSpPr>
          <p:spPr>
            <a:xfrm>
              <a:off x="9279987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881128-BE13-4D65-A5E0-AE5567906766}"/>
                </a:ext>
              </a:extLst>
            </p:cNvPr>
            <p:cNvSpPr/>
            <p:nvPr/>
          </p:nvSpPr>
          <p:spPr>
            <a:xfrm>
              <a:off x="10723532" y="2759696"/>
              <a:ext cx="1146647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6AC758D-CFBE-4A64-82D4-6BD21633AD86}"/>
                </a:ext>
              </a:extLst>
            </p:cNvPr>
            <p:cNvSpPr/>
            <p:nvPr/>
          </p:nvSpPr>
          <p:spPr>
            <a:xfrm>
              <a:off x="321822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F2E84D-858D-4180-ABFD-E00D9C4E5F41}"/>
                </a:ext>
              </a:extLst>
            </p:cNvPr>
            <p:cNvSpPr/>
            <p:nvPr/>
          </p:nvSpPr>
          <p:spPr>
            <a:xfrm>
              <a:off x="1765366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6DFF43-AF30-4A86-9E7B-F6AB9E5FB8BC}"/>
                </a:ext>
              </a:extLst>
            </p:cNvPr>
            <p:cNvSpPr/>
            <p:nvPr/>
          </p:nvSpPr>
          <p:spPr>
            <a:xfrm>
              <a:off x="3208910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EDD17A-F4C2-4BB3-9CB1-D0E674CEF578}"/>
                </a:ext>
              </a:extLst>
            </p:cNvPr>
            <p:cNvSpPr/>
            <p:nvPr/>
          </p:nvSpPr>
          <p:spPr>
            <a:xfrm>
              <a:off x="4652454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D28C2C-1324-4DE2-9791-4DD7BC2706CC}"/>
                </a:ext>
              </a:extLst>
            </p:cNvPr>
            <p:cNvSpPr/>
            <p:nvPr/>
          </p:nvSpPr>
          <p:spPr>
            <a:xfrm>
              <a:off x="6095998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46B43BB-B862-42B8-8652-3CBD3D366A7F}"/>
                </a:ext>
              </a:extLst>
            </p:cNvPr>
            <p:cNvSpPr/>
            <p:nvPr/>
          </p:nvSpPr>
          <p:spPr>
            <a:xfrm>
              <a:off x="7539542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C574F3-593C-4AB5-B8CB-1A9BD95755F4}"/>
                </a:ext>
              </a:extLst>
            </p:cNvPr>
            <p:cNvSpPr/>
            <p:nvPr/>
          </p:nvSpPr>
          <p:spPr>
            <a:xfrm>
              <a:off x="8983086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8A0925-78DD-4D20-8DEB-5EAB95035808}"/>
                </a:ext>
              </a:extLst>
            </p:cNvPr>
            <p:cNvSpPr/>
            <p:nvPr/>
          </p:nvSpPr>
          <p:spPr>
            <a:xfrm>
              <a:off x="10426630" y="2759696"/>
              <a:ext cx="296898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6F80E3B-A76F-489A-A7B6-1806D2356535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470271" y="4098302"/>
              <a:ext cx="0" cy="577393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8897DA2-E9B0-4F91-AB9F-934FD1539A78}"/>
                </a:ext>
              </a:extLst>
            </p:cNvPr>
            <p:cNvSpPr txBox="1"/>
            <p:nvPr/>
          </p:nvSpPr>
          <p:spPr>
            <a:xfrm>
              <a:off x="73629" y="4741683"/>
              <a:ext cx="793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Consolas" panose="020B0609020204030204" pitchFamily="49" charset="0"/>
                </a:rPr>
                <a:t>data</a:t>
              </a:r>
              <a:endParaRPr lang="zh-CN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01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F019C3-83E5-4D99-B7FA-E88CF530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D019288-CE8E-4FB6-90D0-7120257CC9EA}"/>
              </a:ext>
            </a:extLst>
          </p:cNvPr>
          <p:cNvSpPr/>
          <p:nvPr/>
        </p:nvSpPr>
        <p:spPr>
          <a:xfrm>
            <a:off x="772998" y="2799761"/>
            <a:ext cx="914400" cy="914400"/>
          </a:xfrm>
          <a:prstGeom prst="ellipse">
            <a:avLst/>
          </a:prstGeom>
          <a:solidFill>
            <a:srgbClr val="FFB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1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DB8A1219-EDFD-4360-A86A-728D506E476B}"/>
              </a:ext>
            </a:extLst>
          </p:cNvPr>
          <p:cNvGrpSpPr/>
          <p:nvPr/>
        </p:nvGrpSpPr>
        <p:grpSpPr>
          <a:xfrm>
            <a:off x="321821" y="2759696"/>
            <a:ext cx="11548358" cy="1338607"/>
            <a:chOff x="321820" y="2759696"/>
            <a:chExt cx="9933746" cy="1338607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49F2CDF-AAE7-4D0A-A223-32309E6A94B6}"/>
                </a:ext>
              </a:extLst>
            </p:cNvPr>
            <p:cNvSpPr/>
            <p:nvPr/>
          </p:nvSpPr>
          <p:spPr>
            <a:xfrm>
              <a:off x="321820" y="2759697"/>
              <a:ext cx="9933746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CF302B9-1666-48DF-BAB2-807FF857D661}"/>
                </a:ext>
              </a:extLst>
            </p:cNvPr>
            <p:cNvSpPr/>
            <p:nvPr/>
          </p:nvSpPr>
          <p:spPr>
            <a:xfrm>
              <a:off x="321821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A1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B638776-5EC6-48FB-B7BC-4C1B19D531AF}"/>
                </a:ext>
              </a:extLst>
            </p:cNvPr>
            <p:cNvSpPr/>
            <p:nvPr/>
          </p:nvSpPr>
          <p:spPr>
            <a:xfrm>
              <a:off x="942680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A2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BA0CCA6-A6E0-4DA5-A469-B0A7D7FF0733}"/>
                </a:ext>
              </a:extLst>
            </p:cNvPr>
            <p:cNvSpPr/>
            <p:nvPr/>
          </p:nvSpPr>
          <p:spPr>
            <a:xfrm>
              <a:off x="1563539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A3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2D0CF9F-2FF7-49E5-BB1F-B5A43CA8A57A}"/>
                </a:ext>
              </a:extLst>
            </p:cNvPr>
            <p:cNvSpPr/>
            <p:nvPr/>
          </p:nvSpPr>
          <p:spPr>
            <a:xfrm>
              <a:off x="2184398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A4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7DC12E-0AE3-41C0-B505-66210C06CD46}"/>
                </a:ext>
              </a:extLst>
            </p:cNvPr>
            <p:cNvSpPr/>
            <p:nvPr/>
          </p:nvSpPr>
          <p:spPr>
            <a:xfrm>
              <a:off x="3426116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A6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DC22483-171A-4D4B-84F1-515F8EBDC46D}"/>
                </a:ext>
              </a:extLst>
            </p:cNvPr>
            <p:cNvSpPr/>
            <p:nvPr/>
          </p:nvSpPr>
          <p:spPr>
            <a:xfrm>
              <a:off x="4667834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DF8335C-640D-498B-B491-F9B8FB5D1BE6}"/>
                </a:ext>
              </a:extLst>
            </p:cNvPr>
            <p:cNvSpPr/>
            <p:nvPr/>
          </p:nvSpPr>
          <p:spPr>
            <a:xfrm>
              <a:off x="5909552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A10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458A88-DC11-4082-AA6A-44868C9A55C9}"/>
                </a:ext>
              </a:extLst>
            </p:cNvPr>
            <p:cNvSpPr/>
            <p:nvPr/>
          </p:nvSpPr>
          <p:spPr>
            <a:xfrm>
              <a:off x="7151270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A12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A9963AD-22DF-413E-8887-BAA0536F56E1}"/>
                </a:ext>
              </a:extLst>
            </p:cNvPr>
            <p:cNvSpPr/>
            <p:nvPr/>
          </p:nvSpPr>
          <p:spPr>
            <a:xfrm>
              <a:off x="8392988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A14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B779DAB-F667-426B-9C2C-0A915A5E11A2}"/>
                </a:ext>
              </a:extLst>
            </p:cNvPr>
            <p:cNvSpPr/>
            <p:nvPr/>
          </p:nvSpPr>
          <p:spPr>
            <a:xfrm>
              <a:off x="9634706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NB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Low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070A461B-5394-4016-945D-D9451C483065}"/>
                </a:ext>
              </a:extLst>
            </p:cNvPr>
            <p:cNvSpPr/>
            <p:nvPr/>
          </p:nvSpPr>
          <p:spPr>
            <a:xfrm>
              <a:off x="2805257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A5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6051385-400A-4496-B93C-7655BACF7FD2}"/>
                </a:ext>
              </a:extLst>
            </p:cNvPr>
            <p:cNvSpPr/>
            <p:nvPr/>
          </p:nvSpPr>
          <p:spPr>
            <a:xfrm>
              <a:off x="4046975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A7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836C0DE5-CEB5-43D1-A0C4-155BAC4FEEB6}"/>
                </a:ext>
              </a:extLst>
            </p:cNvPr>
            <p:cNvSpPr/>
            <p:nvPr/>
          </p:nvSpPr>
          <p:spPr>
            <a:xfrm>
              <a:off x="5288693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A9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D8A4B2A5-1A09-4006-8C2D-E41E5B082161}"/>
                </a:ext>
              </a:extLst>
            </p:cNvPr>
            <p:cNvSpPr/>
            <p:nvPr/>
          </p:nvSpPr>
          <p:spPr>
            <a:xfrm>
              <a:off x="6530411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A11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1C2E31-CC66-4E46-8BE8-2FBA0F0AA361}"/>
                </a:ext>
              </a:extLst>
            </p:cNvPr>
            <p:cNvSpPr/>
            <p:nvPr/>
          </p:nvSpPr>
          <p:spPr>
            <a:xfrm>
              <a:off x="7772129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A13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2822E5E4-A2EE-4F23-B1C2-74E5BC30A91B}"/>
                </a:ext>
              </a:extLst>
            </p:cNvPr>
            <p:cNvSpPr/>
            <p:nvPr/>
          </p:nvSpPr>
          <p:spPr>
            <a:xfrm>
              <a:off x="9013847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NB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High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9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5D6AC4B-101D-4613-B916-530FBE43E57C}"/>
              </a:ext>
            </a:extLst>
          </p:cNvPr>
          <p:cNvGrpSpPr/>
          <p:nvPr/>
        </p:nvGrpSpPr>
        <p:grpSpPr>
          <a:xfrm>
            <a:off x="321821" y="2093421"/>
            <a:ext cx="11548358" cy="2004882"/>
            <a:chOff x="321821" y="2093421"/>
            <a:chExt cx="11548358" cy="20048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0FFFDA1-9926-4277-827E-356350C462D7}"/>
                </a:ext>
              </a:extLst>
            </p:cNvPr>
            <p:cNvSpPr/>
            <p:nvPr/>
          </p:nvSpPr>
          <p:spPr>
            <a:xfrm>
              <a:off x="321821" y="2759697"/>
              <a:ext cx="11548358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27B38F-2C92-45B2-868D-6D1E214E27B6}"/>
                </a:ext>
              </a:extLst>
            </p:cNvPr>
            <p:cNvSpPr/>
            <p:nvPr/>
          </p:nvSpPr>
          <p:spPr>
            <a:xfrm>
              <a:off x="321822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45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4DFB0E-A3CA-49AB-8833-A2CE25DFA7C0}"/>
                </a:ext>
              </a:extLst>
            </p:cNvPr>
            <p:cNvSpPr/>
            <p:nvPr/>
          </p:nvSpPr>
          <p:spPr>
            <a:xfrm>
              <a:off x="1043594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1328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98DA5A8-1438-45F6-93AA-EF487BFFE94A}"/>
                </a:ext>
              </a:extLst>
            </p:cNvPr>
            <p:cNvSpPr/>
            <p:nvPr/>
          </p:nvSpPr>
          <p:spPr>
            <a:xfrm>
              <a:off x="1765366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49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E6FC5D-2DCE-49F2-97A4-A555D29ABA90}"/>
                </a:ext>
              </a:extLst>
            </p:cNvPr>
            <p:cNvSpPr/>
            <p:nvPr/>
          </p:nvSpPr>
          <p:spPr>
            <a:xfrm>
              <a:off x="3208910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59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33A22D6-8804-4B1E-9515-68B45F37DF28}"/>
                </a:ext>
              </a:extLst>
            </p:cNvPr>
            <p:cNvSpPr/>
            <p:nvPr/>
          </p:nvSpPr>
          <p:spPr>
            <a:xfrm>
              <a:off x="4652454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43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81626B0-BC6C-43FB-9C5C-584F4795DFAB}"/>
                </a:ext>
              </a:extLst>
            </p:cNvPr>
            <p:cNvSpPr/>
            <p:nvPr/>
          </p:nvSpPr>
          <p:spPr>
            <a:xfrm>
              <a:off x="6095998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44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56A77DB-A42C-4CAB-B463-073EFB0D5602}"/>
                </a:ext>
              </a:extLst>
            </p:cNvPr>
            <p:cNvSpPr/>
            <p:nvPr/>
          </p:nvSpPr>
          <p:spPr>
            <a:xfrm>
              <a:off x="7539542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45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8FB8B88-F4E1-442B-998E-2FE60AB95FE2}"/>
                </a:ext>
              </a:extLst>
            </p:cNvPr>
            <p:cNvSpPr/>
            <p:nvPr/>
          </p:nvSpPr>
          <p:spPr>
            <a:xfrm>
              <a:off x="8983086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34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AE2051-B245-4D20-B846-EEBAFA9AF85C}"/>
                </a:ext>
              </a:extLst>
            </p:cNvPr>
            <p:cNvSpPr/>
            <p:nvPr/>
          </p:nvSpPr>
          <p:spPr>
            <a:xfrm>
              <a:off x="10426630" y="2759696"/>
              <a:ext cx="721772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9444B5B-5998-4299-9533-356315413630}"/>
                </a:ext>
              </a:extLst>
            </p:cNvPr>
            <p:cNvSpPr/>
            <p:nvPr/>
          </p:nvSpPr>
          <p:spPr>
            <a:xfrm>
              <a:off x="2487137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1526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E9D2D13-564A-4C18-B570-D8F0547E7634}"/>
                </a:ext>
              </a:extLst>
            </p:cNvPr>
            <p:cNvSpPr/>
            <p:nvPr/>
          </p:nvSpPr>
          <p:spPr>
            <a:xfrm>
              <a:off x="3930680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1702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0DF32A0-0555-4516-8CCE-3C02CDA20C96}"/>
                </a:ext>
              </a:extLst>
            </p:cNvPr>
            <p:cNvSpPr/>
            <p:nvPr/>
          </p:nvSpPr>
          <p:spPr>
            <a:xfrm>
              <a:off x="5374223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1899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2A3E3D9-E160-4EC3-B44A-66EC7D56EA5D}"/>
                </a:ext>
              </a:extLst>
            </p:cNvPr>
            <p:cNvSpPr/>
            <p:nvPr/>
          </p:nvSpPr>
          <p:spPr>
            <a:xfrm>
              <a:off x="6817766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1615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19B1BD1-F195-442C-8735-94D08742F347}"/>
                </a:ext>
              </a:extLst>
            </p:cNvPr>
            <p:cNvSpPr/>
            <p:nvPr/>
          </p:nvSpPr>
          <p:spPr>
            <a:xfrm>
              <a:off x="8261309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1203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9BD3A27-8AC8-4E89-999F-6AC2BAB8B35E}"/>
                </a:ext>
              </a:extLst>
            </p:cNvPr>
            <p:cNvSpPr/>
            <p:nvPr/>
          </p:nvSpPr>
          <p:spPr>
            <a:xfrm>
              <a:off x="9704852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1525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73D6F4A-6B93-4E52-BACE-41AAF8E3A0FC}"/>
                </a:ext>
              </a:extLst>
            </p:cNvPr>
            <p:cNvSpPr/>
            <p:nvPr/>
          </p:nvSpPr>
          <p:spPr>
            <a:xfrm>
              <a:off x="11148395" y="2759696"/>
              <a:ext cx="721772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…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右大括号 39">
              <a:extLst>
                <a:ext uri="{FF2B5EF4-FFF2-40B4-BE49-F238E27FC236}">
                  <a16:creationId xmlns:a16="http://schemas.microsoft.com/office/drawing/2014/main" id="{95433FF1-E6B2-40FA-AF5B-D78449B0A662}"/>
                </a:ext>
              </a:extLst>
            </p:cNvPr>
            <p:cNvSpPr/>
            <p:nvPr/>
          </p:nvSpPr>
          <p:spPr>
            <a:xfrm rot="16200000">
              <a:off x="969353" y="1889459"/>
              <a:ext cx="148470" cy="1443531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35608B5-6115-4049-AE61-2AAE7948DCD0}"/>
                </a:ext>
              </a:extLst>
            </p:cNvPr>
            <p:cNvSpPr txBox="1"/>
            <p:nvPr/>
          </p:nvSpPr>
          <p:spPr>
            <a:xfrm>
              <a:off x="422074" y="2093421"/>
              <a:ext cx="1243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Consolas" panose="020B0609020204030204" pitchFamily="49" charset="0"/>
                </a:rPr>
                <a:t>Record 1</a:t>
              </a:r>
              <a:endParaRPr lang="zh-CN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31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434DD4-47AA-49B8-8263-FF2C35D2AD66}"/>
              </a:ext>
            </a:extLst>
          </p:cNvPr>
          <p:cNvGrpSpPr/>
          <p:nvPr/>
        </p:nvGrpSpPr>
        <p:grpSpPr>
          <a:xfrm>
            <a:off x="321821" y="2759696"/>
            <a:ext cx="11548358" cy="1338607"/>
            <a:chOff x="321820" y="2759696"/>
            <a:chExt cx="9933746" cy="13386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F0ABF48-DEE3-4667-BD0E-00306CF4F515}"/>
                </a:ext>
              </a:extLst>
            </p:cNvPr>
            <p:cNvSpPr/>
            <p:nvPr/>
          </p:nvSpPr>
          <p:spPr>
            <a:xfrm>
              <a:off x="321820" y="2759697"/>
              <a:ext cx="9933746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C5C69FA-BE16-48BB-8F25-5BA13C4E58A3}"/>
                </a:ext>
              </a:extLst>
            </p:cNvPr>
            <p:cNvSpPr/>
            <p:nvPr/>
          </p:nvSpPr>
          <p:spPr>
            <a:xfrm>
              <a:off x="321821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23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4AE782-36E5-4BF5-8BB6-111F847E7CA4}"/>
                </a:ext>
              </a:extLst>
            </p:cNvPr>
            <p:cNvSpPr/>
            <p:nvPr/>
          </p:nvSpPr>
          <p:spPr>
            <a:xfrm>
              <a:off x="942680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DBLK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A97823D-FAD2-4D76-9156-0A0F4791A17D}"/>
                </a:ext>
              </a:extLst>
            </p:cNvPr>
            <p:cNvSpPr/>
            <p:nvPr/>
          </p:nvSpPr>
          <p:spPr>
            <a:xfrm>
              <a:off x="1563539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35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7CE86F-EC0C-4897-B2E7-6EBD2E6F9309}"/>
                </a:ext>
              </a:extLst>
            </p:cNvPr>
            <p:cNvSpPr/>
            <p:nvPr/>
          </p:nvSpPr>
          <p:spPr>
            <a:xfrm>
              <a:off x="2184398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DBLK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B09F796-23AD-44A4-937C-C4DEE0270A3B}"/>
                </a:ext>
              </a:extLst>
            </p:cNvPr>
            <p:cNvSpPr/>
            <p:nvPr/>
          </p:nvSpPr>
          <p:spPr>
            <a:xfrm>
              <a:off x="3426116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DBLK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19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77DA177-35C8-4E47-966D-2F3683947158}"/>
                </a:ext>
              </a:extLst>
            </p:cNvPr>
            <p:cNvSpPr/>
            <p:nvPr/>
          </p:nvSpPr>
          <p:spPr>
            <a:xfrm>
              <a:off x="4667834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0FA58B9-1C14-473E-935F-36B62C42B301}"/>
                </a:ext>
              </a:extLst>
            </p:cNvPr>
            <p:cNvSpPr/>
            <p:nvPr/>
          </p:nvSpPr>
          <p:spPr>
            <a:xfrm>
              <a:off x="5909552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ABB50A-EF57-4409-8B8A-AB6CF866184C}"/>
                </a:ext>
              </a:extLst>
            </p:cNvPr>
            <p:cNvSpPr/>
            <p:nvPr/>
          </p:nvSpPr>
          <p:spPr>
            <a:xfrm>
              <a:off x="7151270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AEE2731-5EDB-4BF6-95D8-B66C0EE1EE7F}"/>
                </a:ext>
              </a:extLst>
            </p:cNvPr>
            <p:cNvSpPr/>
            <p:nvPr/>
          </p:nvSpPr>
          <p:spPr>
            <a:xfrm>
              <a:off x="8392988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EFD858B-43DF-4B2B-BD00-92AC0F0F8B9E}"/>
                </a:ext>
              </a:extLst>
            </p:cNvPr>
            <p:cNvSpPr/>
            <p:nvPr/>
          </p:nvSpPr>
          <p:spPr>
            <a:xfrm>
              <a:off x="9634706" y="2759696"/>
              <a:ext cx="620859" cy="1338606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3A3C4A-5282-44AE-9CCF-732319195397}"/>
                </a:ext>
              </a:extLst>
            </p:cNvPr>
            <p:cNvSpPr/>
            <p:nvPr/>
          </p:nvSpPr>
          <p:spPr>
            <a:xfrm>
              <a:off x="2805257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50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0D4D92C-F350-444A-A560-733BC1984FDF}"/>
                </a:ext>
              </a:extLst>
            </p:cNvPr>
            <p:cNvSpPr/>
            <p:nvPr/>
          </p:nvSpPr>
          <p:spPr>
            <a:xfrm>
              <a:off x="4046975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3C9D30C-FD2D-4F0B-830C-B707DF9F31D3}"/>
                </a:ext>
              </a:extLst>
            </p:cNvPr>
            <p:cNvSpPr/>
            <p:nvPr/>
          </p:nvSpPr>
          <p:spPr>
            <a:xfrm>
              <a:off x="5288693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04FFC06-C9EA-4AE4-9647-8061FD7D9320}"/>
                </a:ext>
              </a:extLst>
            </p:cNvPr>
            <p:cNvSpPr/>
            <p:nvPr/>
          </p:nvSpPr>
          <p:spPr>
            <a:xfrm>
              <a:off x="6530411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6967F65-FAE8-4EA2-A003-AA7BA44ABE76}"/>
                </a:ext>
              </a:extLst>
            </p:cNvPr>
            <p:cNvSpPr/>
            <p:nvPr/>
          </p:nvSpPr>
          <p:spPr>
            <a:xfrm>
              <a:off x="7772129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378E4FB-B68C-4EA8-B38C-05DF40BCD36F}"/>
                </a:ext>
              </a:extLst>
            </p:cNvPr>
            <p:cNvSpPr/>
            <p:nvPr/>
          </p:nvSpPr>
          <p:spPr>
            <a:xfrm>
              <a:off x="9013847" y="2759696"/>
              <a:ext cx="620859" cy="1338606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90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C3E524C5-3E28-4C21-97C6-30D739FD9E48}"/>
              </a:ext>
            </a:extLst>
          </p:cNvPr>
          <p:cNvGrpSpPr/>
          <p:nvPr/>
        </p:nvGrpSpPr>
        <p:grpSpPr>
          <a:xfrm>
            <a:off x="-7191511" y="566521"/>
            <a:ext cx="24913342" cy="13478752"/>
            <a:chOff x="-7191511" y="566521"/>
            <a:chExt cx="24913342" cy="13478752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4B0C3A0-A054-4279-82A5-F6B32703B1F8}"/>
                </a:ext>
              </a:extLst>
            </p:cNvPr>
            <p:cNvGrpSpPr/>
            <p:nvPr/>
          </p:nvGrpSpPr>
          <p:grpSpPr>
            <a:xfrm>
              <a:off x="-7191511" y="566521"/>
              <a:ext cx="24913342" cy="4323988"/>
              <a:chOff x="-7191511" y="566521"/>
              <a:chExt cx="24913342" cy="432398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E74DDB37-2E5F-4756-A5B8-33829CEBF027}"/>
                  </a:ext>
                </a:extLst>
              </p:cNvPr>
              <p:cNvGrpSpPr/>
              <p:nvPr/>
            </p:nvGrpSpPr>
            <p:grpSpPr>
              <a:xfrm>
                <a:off x="-7191499" y="1335018"/>
                <a:ext cx="11548358" cy="1338607"/>
                <a:chOff x="321821" y="2759696"/>
                <a:chExt cx="11548358" cy="1338607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42085D-445D-4588-B57C-469CDDCFD13B}"/>
                    </a:ext>
                  </a:extLst>
                </p:cNvPr>
                <p:cNvSpPr/>
                <p:nvPr/>
              </p:nvSpPr>
              <p:spPr>
                <a:xfrm>
                  <a:off x="321821" y="2759697"/>
                  <a:ext cx="11548358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8A0AB41-2F43-46D2-BFEA-E40FBA035DED}"/>
                    </a:ext>
                  </a:extLst>
                </p:cNvPr>
                <p:cNvSpPr/>
                <p:nvPr/>
              </p:nvSpPr>
              <p:spPr>
                <a:xfrm>
                  <a:off x="32182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78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2BCD7D3-DEEF-4B29-827B-C979A8F6A41D}"/>
                    </a:ext>
                  </a:extLst>
                </p:cNvPr>
                <p:cNvSpPr/>
                <p:nvPr/>
              </p:nvSpPr>
              <p:spPr>
                <a:xfrm>
                  <a:off x="176536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EB07A9D-2749-4890-ADA8-7417392B65B7}"/>
                    </a:ext>
                  </a:extLst>
                </p:cNvPr>
                <p:cNvSpPr/>
                <p:nvPr/>
              </p:nvSpPr>
              <p:spPr>
                <a:xfrm>
                  <a:off x="320891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AFDF9AC-4006-4442-BCF2-B905F659A685}"/>
                    </a:ext>
                  </a:extLst>
                </p:cNvPr>
                <p:cNvSpPr/>
                <p:nvPr/>
              </p:nvSpPr>
              <p:spPr>
                <a:xfrm>
                  <a:off x="4652454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45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36E03F0-D330-4E16-A357-9234069306ED}"/>
                    </a:ext>
                  </a:extLst>
                </p:cNvPr>
                <p:cNvSpPr/>
                <p:nvPr/>
              </p:nvSpPr>
              <p:spPr>
                <a:xfrm>
                  <a:off x="6095998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4425A62-2432-4348-BCC8-2E7030F2E749}"/>
                    </a:ext>
                  </a:extLst>
                </p:cNvPr>
                <p:cNvSpPr/>
                <p:nvPr/>
              </p:nvSpPr>
              <p:spPr>
                <a:xfrm>
                  <a:off x="753954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C2011E7-1960-4E96-A4E7-B1BBCD3C7F98}"/>
                    </a:ext>
                  </a:extLst>
                </p:cNvPr>
                <p:cNvSpPr/>
                <p:nvPr/>
              </p:nvSpPr>
              <p:spPr>
                <a:xfrm>
                  <a:off x="898308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96A72DA2-C657-4994-B31C-9D629D781261}"/>
                    </a:ext>
                  </a:extLst>
                </p:cNvPr>
                <p:cNvSpPr/>
                <p:nvPr/>
              </p:nvSpPr>
              <p:spPr>
                <a:xfrm>
                  <a:off x="1042663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01DBBAB-C683-46F6-A8C3-CFE08A7588F5}"/>
                    </a:ext>
                  </a:extLst>
                </p:cNvPr>
                <p:cNvSpPr/>
                <p:nvPr/>
              </p:nvSpPr>
              <p:spPr>
                <a:xfrm>
                  <a:off x="11148395" y="2759696"/>
                  <a:ext cx="721772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…</a:t>
                  </a:r>
                  <a:endParaRPr lang="zh-CN" altLang="en-US" sz="2800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CA062AA-2749-4809-8977-6B1009797512}"/>
                  </a:ext>
                </a:extLst>
              </p:cNvPr>
              <p:cNvGrpSpPr/>
              <p:nvPr/>
            </p:nvGrpSpPr>
            <p:grpSpPr>
              <a:xfrm>
                <a:off x="-7191511" y="3545552"/>
                <a:ext cx="11548358" cy="1338607"/>
                <a:chOff x="321821" y="2759696"/>
                <a:chExt cx="11548358" cy="1338607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1FCEA21B-02ED-4990-AD10-99A04816E899}"/>
                    </a:ext>
                  </a:extLst>
                </p:cNvPr>
                <p:cNvSpPr/>
                <p:nvPr/>
              </p:nvSpPr>
              <p:spPr>
                <a:xfrm>
                  <a:off x="321821" y="2759697"/>
                  <a:ext cx="11548358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CA47B98-C047-4A59-85ED-9CD9D2B1B440}"/>
                    </a:ext>
                  </a:extLst>
                </p:cNvPr>
                <p:cNvSpPr/>
                <p:nvPr/>
              </p:nvSpPr>
              <p:spPr>
                <a:xfrm>
                  <a:off x="32182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75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F61ED11-0CC3-45B9-86E9-1DFCBC300D4F}"/>
                    </a:ext>
                  </a:extLst>
                </p:cNvPr>
                <p:cNvSpPr/>
                <p:nvPr/>
              </p:nvSpPr>
              <p:spPr>
                <a:xfrm>
                  <a:off x="176536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7F2C7441-7E17-45DD-8151-F431E698764E}"/>
                    </a:ext>
                  </a:extLst>
                </p:cNvPr>
                <p:cNvSpPr/>
                <p:nvPr/>
              </p:nvSpPr>
              <p:spPr>
                <a:xfrm>
                  <a:off x="320891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045A1DE0-6742-4922-BF88-B09E7717B664}"/>
                    </a:ext>
                  </a:extLst>
                </p:cNvPr>
                <p:cNvSpPr/>
                <p:nvPr/>
              </p:nvSpPr>
              <p:spPr>
                <a:xfrm>
                  <a:off x="4652454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48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DA5FD79-50FB-465C-A8BD-71AEB50E1B14}"/>
                    </a:ext>
                  </a:extLst>
                </p:cNvPr>
                <p:cNvSpPr/>
                <p:nvPr/>
              </p:nvSpPr>
              <p:spPr>
                <a:xfrm>
                  <a:off x="6095998" y="2759696"/>
                  <a:ext cx="721772" cy="133860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44</a:t>
                  </a:r>
                  <a:endParaRPr lang="zh-CN" altLang="en-US" sz="2800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8A3C2EAB-3AFE-4270-9409-96F03CDFA9BA}"/>
                    </a:ext>
                  </a:extLst>
                </p:cNvPr>
                <p:cNvSpPr/>
                <p:nvPr/>
              </p:nvSpPr>
              <p:spPr>
                <a:xfrm>
                  <a:off x="753954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F93BAF9F-F77C-49FB-ADBD-1B8EC88E0819}"/>
                    </a:ext>
                  </a:extLst>
                </p:cNvPr>
                <p:cNvSpPr/>
                <p:nvPr/>
              </p:nvSpPr>
              <p:spPr>
                <a:xfrm>
                  <a:off x="898308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E3FD495-50C8-43CC-8685-72E890E26918}"/>
                    </a:ext>
                  </a:extLst>
                </p:cNvPr>
                <p:cNvSpPr/>
                <p:nvPr/>
              </p:nvSpPr>
              <p:spPr>
                <a:xfrm>
                  <a:off x="1042663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B393EDBC-6C6E-4059-8297-46553FF83EAA}"/>
                    </a:ext>
                  </a:extLst>
                </p:cNvPr>
                <p:cNvSpPr/>
                <p:nvPr/>
              </p:nvSpPr>
              <p:spPr>
                <a:xfrm>
                  <a:off x="11148395" y="2759696"/>
                  <a:ext cx="721772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…</a:t>
                  </a:r>
                  <a:endParaRPr lang="zh-CN" altLang="en-US" sz="2800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65CEA65-3411-4686-B993-26F4AB0184FB}"/>
                  </a:ext>
                </a:extLst>
              </p:cNvPr>
              <p:cNvSpPr txBox="1"/>
              <p:nvPr/>
            </p:nvSpPr>
            <p:spPr>
              <a:xfrm>
                <a:off x="1159035" y="566521"/>
                <a:ext cx="2064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Record S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B25F1530-9F4C-46FF-B626-936D852658F7}"/>
                  </a:ext>
                </a:extLst>
              </p:cNvPr>
              <p:cNvCxnSpPr>
                <a:cxnSpLocks/>
                <a:stCxn id="13" idx="2"/>
                <a:endCxn id="130" idx="0"/>
              </p:cNvCxnSpPr>
              <p:nvPr/>
            </p:nvCxnSpPr>
            <p:spPr>
              <a:xfrm>
                <a:off x="1830652" y="2673624"/>
                <a:ext cx="6139299" cy="871928"/>
              </a:xfrm>
              <a:prstGeom prst="straightConnector1">
                <a:avLst/>
              </a:prstGeom>
              <a:ln w="19050">
                <a:solidFill>
                  <a:srgbClr val="FFBE2E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B8E11115-0C0C-4404-B24E-BA29ED9A1CEC}"/>
                  </a:ext>
                </a:extLst>
              </p:cNvPr>
              <p:cNvCxnSpPr>
                <a:cxnSpLocks/>
                <a:stCxn id="13" idx="2"/>
                <a:endCxn id="50" idx="0"/>
              </p:cNvCxnSpPr>
              <p:nvPr/>
            </p:nvCxnSpPr>
            <p:spPr>
              <a:xfrm flipH="1">
                <a:off x="1830640" y="2673624"/>
                <a:ext cx="12" cy="871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E419A83-C185-4421-A4CA-3046E4EB882D}"/>
                  </a:ext>
                </a:extLst>
              </p:cNvPr>
              <p:cNvCxnSpPr>
                <a:cxnSpLocks/>
                <a:stCxn id="13" idx="2"/>
                <a:endCxn id="48" idx="0"/>
              </p:cNvCxnSpPr>
              <p:nvPr/>
            </p:nvCxnSpPr>
            <p:spPr>
              <a:xfrm flipH="1">
                <a:off x="-1056448" y="2673624"/>
                <a:ext cx="2887100" cy="871928"/>
              </a:xfrm>
              <a:prstGeom prst="straightConnector1">
                <a:avLst/>
              </a:prstGeom>
              <a:ln>
                <a:solidFill>
                  <a:srgbClr val="AA2C2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B5817CCA-F153-4CFF-B0EF-C717977D4C94}"/>
                  </a:ext>
                </a:extLst>
              </p:cNvPr>
              <p:cNvCxnSpPr>
                <a:cxnSpLocks/>
                <a:stCxn id="13" idx="2"/>
                <a:endCxn id="49" idx="0"/>
              </p:cNvCxnSpPr>
              <p:nvPr/>
            </p:nvCxnSpPr>
            <p:spPr>
              <a:xfrm flipH="1">
                <a:off x="387096" y="2673624"/>
                <a:ext cx="1443556" cy="871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09C1512-5AF5-4C22-B84A-5258FB27E8AF}"/>
                  </a:ext>
                </a:extLst>
              </p:cNvPr>
              <p:cNvSpPr/>
              <p:nvPr/>
            </p:nvSpPr>
            <p:spPr>
              <a:xfrm>
                <a:off x="6161267" y="3545552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34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ABB5433B-E64F-488F-B438-E0C32189A027}"/>
                  </a:ext>
                </a:extLst>
              </p:cNvPr>
              <p:cNvSpPr/>
              <p:nvPr/>
            </p:nvSpPr>
            <p:spPr>
              <a:xfrm>
                <a:off x="9773159" y="3545552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B687912-E877-4814-82D4-2C46EEB84B49}"/>
                  </a:ext>
                </a:extLst>
              </p:cNvPr>
              <p:cNvSpPr/>
              <p:nvPr/>
            </p:nvSpPr>
            <p:spPr>
              <a:xfrm>
                <a:off x="10494924" y="3545552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1E3C056-736C-4AF0-BEA3-79215242F7A7}"/>
                  </a:ext>
                </a:extLst>
              </p:cNvPr>
              <p:cNvSpPr/>
              <p:nvPr/>
            </p:nvSpPr>
            <p:spPr>
              <a:xfrm>
                <a:off x="9051387" y="3545552"/>
                <a:ext cx="721772" cy="13386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A510EBC-A0B2-4A4E-ADE6-E6CF8FEFAC00}"/>
                  </a:ext>
                </a:extLst>
              </p:cNvPr>
              <p:cNvSpPr/>
              <p:nvPr/>
            </p:nvSpPr>
            <p:spPr>
              <a:xfrm>
                <a:off x="6883037" y="3545552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3AF761D-8043-447B-970A-312505055454}"/>
                  </a:ext>
                </a:extLst>
              </p:cNvPr>
              <p:cNvSpPr/>
              <p:nvPr/>
            </p:nvSpPr>
            <p:spPr>
              <a:xfrm>
                <a:off x="7609065" y="3545552"/>
                <a:ext cx="721772" cy="133860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33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D32790A2-D608-40E4-B9B2-629AC381D8B7}"/>
                  </a:ext>
                </a:extLst>
              </p:cNvPr>
              <p:cNvSpPr/>
              <p:nvPr/>
            </p:nvSpPr>
            <p:spPr>
              <a:xfrm>
                <a:off x="8330837" y="3545552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6DD9BC6-6A82-4276-88F4-48B26A817AF6}"/>
                  </a:ext>
                </a:extLst>
              </p:cNvPr>
              <p:cNvSpPr/>
              <p:nvPr/>
            </p:nvSpPr>
            <p:spPr>
              <a:xfrm>
                <a:off x="12666402" y="3545552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20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6939CFC-78A8-4871-AF68-86ABDA16CEED}"/>
                  </a:ext>
                </a:extLst>
              </p:cNvPr>
              <p:cNvSpPr/>
              <p:nvPr/>
            </p:nvSpPr>
            <p:spPr>
              <a:xfrm>
                <a:off x="16278294" y="3545552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388FE90-CFAA-4F65-8A2F-C8448A347E2E}"/>
                  </a:ext>
                </a:extLst>
              </p:cNvPr>
              <p:cNvSpPr/>
              <p:nvPr/>
            </p:nvSpPr>
            <p:spPr>
              <a:xfrm>
                <a:off x="17000059" y="3545552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7E4B0D1-BD3E-41C5-A046-B5E244F92666}"/>
                  </a:ext>
                </a:extLst>
              </p:cNvPr>
              <p:cNvSpPr/>
              <p:nvPr/>
            </p:nvSpPr>
            <p:spPr>
              <a:xfrm>
                <a:off x="15556522" y="3545552"/>
                <a:ext cx="721772" cy="13386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AB2DA63-A79B-473F-BB58-9E4589DBAB6B}"/>
                  </a:ext>
                </a:extLst>
              </p:cNvPr>
              <p:cNvSpPr/>
              <p:nvPr/>
            </p:nvSpPr>
            <p:spPr>
              <a:xfrm>
                <a:off x="13388172" y="3545552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34E23EF3-4E39-4FC4-9D32-4B99343F6B8D}"/>
                  </a:ext>
                </a:extLst>
              </p:cNvPr>
              <p:cNvSpPr/>
              <p:nvPr/>
            </p:nvSpPr>
            <p:spPr>
              <a:xfrm>
                <a:off x="14114200" y="3545552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19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588CE9A-B1A4-432B-91BD-F82401B22BED}"/>
                  </a:ext>
                </a:extLst>
              </p:cNvPr>
              <p:cNvSpPr/>
              <p:nvPr/>
            </p:nvSpPr>
            <p:spPr>
              <a:xfrm>
                <a:off x="14835972" y="3545552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7" name="连接符: 肘形 146">
                <a:extLst>
                  <a:ext uri="{FF2B5EF4-FFF2-40B4-BE49-F238E27FC236}">
                    <a16:creationId xmlns:a16="http://schemas.microsoft.com/office/drawing/2014/main" id="{EB737160-B96F-44F7-8649-E92A87BABD20}"/>
                  </a:ext>
                </a:extLst>
              </p:cNvPr>
              <p:cNvCxnSpPr>
                <a:stCxn id="136" idx="2"/>
                <a:endCxn id="120" idx="2"/>
              </p:cNvCxnSpPr>
              <p:nvPr/>
            </p:nvCxnSpPr>
            <p:spPr>
              <a:xfrm rot="5400000">
                <a:off x="13747495" y="1992473"/>
                <a:ext cx="12700" cy="5783370"/>
              </a:xfrm>
              <a:prstGeom prst="bentConnector3">
                <a:avLst>
                  <a:gd name="adj1" fmla="val 612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连接符: 肘形 148">
                <a:extLst>
                  <a:ext uri="{FF2B5EF4-FFF2-40B4-BE49-F238E27FC236}">
                    <a16:creationId xmlns:a16="http://schemas.microsoft.com/office/drawing/2014/main" id="{21D9BDCD-150C-49AA-9036-1227D0D6E7F4}"/>
                  </a:ext>
                </a:extLst>
              </p:cNvPr>
              <p:cNvCxnSpPr>
                <a:cxnSpLocks/>
                <a:stCxn id="119" idx="2"/>
                <a:endCxn id="51" idx="2"/>
              </p:cNvCxnSpPr>
              <p:nvPr/>
            </p:nvCxnSpPr>
            <p:spPr>
              <a:xfrm rot="5400000">
                <a:off x="6704115" y="1454228"/>
                <a:ext cx="12700" cy="6859861"/>
              </a:xfrm>
              <a:prstGeom prst="bentConnector3">
                <a:avLst>
                  <a:gd name="adj1" fmla="val 624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9BC72E6D-B8DD-4DD9-9009-20EA4DE7F916}"/>
                  </a:ext>
                </a:extLst>
              </p:cNvPr>
              <p:cNvCxnSpPr>
                <a:cxnSpLocks/>
                <a:stCxn id="13" idx="2"/>
                <a:endCxn id="138" idx="0"/>
              </p:cNvCxnSpPr>
              <p:nvPr/>
            </p:nvCxnSpPr>
            <p:spPr>
              <a:xfrm>
                <a:off x="1830652" y="2673624"/>
                <a:ext cx="14086756" cy="8719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49B697E2-26F0-46AF-8CA2-CDAFE2EF5953}"/>
                </a:ext>
              </a:extLst>
            </p:cNvPr>
            <p:cNvGrpSpPr/>
            <p:nvPr/>
          </p:nvGrpSpPr>
          <p:grpSpPr>
            <a:xfrm>
              <a:off x="-7191511" y="7102793"/>
              <a:ext cx="24913342" cy="4505039"/>
              <a:chOff x="-7191511" y="7102793"/>
              <a:chExt cx="24913342" cy="4505039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776E077E-2C2C-4EB7-ACDF-5DC01E4AA7FB}"/>
                  </a:ext>
                </a:extLst>
              </p:cNvPr>
              <p:cNvGrpSpPr/>
              <p:nvPr/>
            </p:nvGrpSpPr>
            <p:grpSpPr>
              <a:xfrm>
                <a:off x="-7191499" y="8052341"/>
                <a:ext cx="11548358" cy="1338607"/>
                <a:chOff x="321821" y="2759696"/>
                <a:chExt cx="11548358" cy="1338607"/>
              </a:xfrm>
            </p:grpSpPr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CDA0C03D-6652-4E47-9356-3D5CE6CF9CA6}"/>
                    </a:ext>
                  </a:extLst>
                </p:cNvPr>
                <p:cNvSpPr/>
                <p:nvPr/>
              </p:nvSpPr>
              <p:spPr>
                <a:xfrm>
                  <a:off x="321821" y="2759697"/>
                  <a:ext cx="11548358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DC7421FC-B15E-4C89-B014-75186F704727}"/>
                    </a:ext>
                  </a:extLst>
                </p:cNvPr>
                <p:cNvSpPr/>
                <p:nvPr/>
              </p:nvSpPr>
              <p:spPr>
                <a:xfrm>
                  <a:off x="32182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78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870971CF-9050-49A4-9089-4B851927345B}"/>
                    </a:ext>
                  </a:extLst>
                </p:cNvPr>
                <p:cNvSpPr/>
                <p:nvPr/>
              </p:nvSpPr>
              <p:spPr>
                <a:xfrm>
                  <a:off x="176536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1F898509-2234-410E-8C5A-AD0EA4A635AD}"/>
                    </a:ext>
                  </a:extLst>
                </p:cNvPr>
                <p:cNvSpPr/>
                <p:nvPr/>
              </p:nvSpPr>
              <p:spPr>
                <a:xfrm>
                  <a:off x="320891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747627E6-8546-4783-9295-BEF5D1D92A70}"/>
                    </a:ext>
                  </a:extLst>
                </p:cNvPr>
                <p:cNvSpPr/>
                <p:nvPr/>
              </p:nvSpPr>
              <p:spPr>
                <a:xfrm>
                  <a:off x="4652454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45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1BF7058D-3EA4-4B47-AA15-06CAD1C57DC4}"/>
                    </a:ext>
                  </a:extLst>
                </p:cNvPr>
                <p:cNvSpPr/>
                <p:nvPr/>
              </p:nvSpPr>
              <p:spPr>
                <a:xfrm>
                  <a:off x="6095998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53DECD6-3E13-42E3-96A7-EA13042D8C35}"/>
                    </a:ext>
                  </a:extLst>
                </p:cNvPr>
                <p:cNvSpPr/>
                <p:nvPr/>
              </p:nvSpPr>
              <p:spPr>
                <a:xfrm>
                  <a:off x="753954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73031212-04F3-4E4F-943D-76EBE9CADDD4}"/>
                    </a:ext>
                  </a:extLst>
                </p:cNvPr>
                <p:cNvSpPr/>
                <p:nvPr/>
              </p:nvSpPr>
              <p:spPr>
                <a:xfrm>
                  <a:off x="898308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23703F5E-1C85-4C7C-88AA-DBFC92E36F5F}"/>
                    </a:ext>
                  </a:extLst>
                </p:cNvPr>
                <p:cNvSpPr/>
                <p:nvPr/>
              </p:nvSpPr>
              <p:spPr>
                <a:xfrm>
                  <a:off x="1042663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2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04A937E-D6D0-43A4-981B-503BA083E7FC}"/>
                    </a:ext>
                  </a:extLst>
                </p:cNvPr>
                <p:cNvSpPr/>
                <p:nvPr/>
              </p:nvSpPr>
              <p:spPr>
                <a:xfrm>
                  <a:off x="11148395" y="2759696"/>
                  <a:ext cx="721772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…</a:t>
                  </a:r>
                  <a:endParaRPr lang="zh-CN" altLang="en-US" sz="2800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957F9D02-2547-4E4A-BE82-F8CFA08CD545}"/>
                  </a:ext>
                </a:extLst>
              </p:cNvPr>
              <p:cNvGrpSpPr/>
              <p:nvPr/>
            </p:nvGrpSpPr>
            <p:grpSpPr>
              <a:xfrm>
                <a:off x="-7191511" y="10262875"/>
                <a:ext cx="11548358" cy="1338607"/>
                <a:chOff x="321821" y="2759696"/>
                <a:chExt cx="11548358" cy="1338607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7D57BB78-6B33-45CC-9A51-1FB557004774}"/>
                    </a:ext>
                  </a:extLst>
                </p:cNvPr>
                <p:cNvSpPr/>
                <p:nvPr/>
              </p:nvSpPr>
              <p:spPr>
                <a:xfrm>
                  <a:off x="321821" y="2759697"/>
                  <a:ext cx="11548358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BAA99808-A6F3-42B1-92A4-FB778E9B3987}"/>
                    </a:ext>
                  </a:extLst>
                </p:cNvPr>
                <p:cNvSpPr/>
                <p:nvPr/>
              </p:nvSpPr>
              <p:spPr>
                <a:xfrm>
                  <a:off x="32182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75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348D5D1B-71BC-4E63-895A-BA29970F7DA0}"/>
                    </a:ext>
                  </a:extLst>
                </p:cNvPr>
                <p:cNvSpPr/>
                <p:nvPr/>
              </p:nvSpPr>
              <p:spPr>
                <a:xfrm>
                  <a:off x="176536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69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CC05C175-6591-48FC-BB44-54884CE09E0F}"/>
                    </a:ext>
                  </a:extLst>
                </p:cNvPr>
                <p:cNvSpPr/>
                <p:nvPr/>
              </p:nvSpPr>
              <p:spPr>
                <a:xfrm>
                  <a:off x="320891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59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A2BFE00A-4091-42FB-B27D-E48C7EC9145D}"/>
                    </a:ext>
                  </a:extLst>
                </p:cNvPr>
                <p:cNvSpPr/>
                <p:nvPr/>
              </p:nvSpPr>
              <p:spPr>
                <a:xfrm>
                  <a:off x="4652454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48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EC1E51B6-6551-4AD3-B995-558AE2A9EE52}"/>
                    </a:ext>
                  </a:extLst>
                </p:cNvPr>
                <p:cNvSpPr/>
                <p:nvPr/>
              </p:nvSpPr>
              <p:spPr>
                <a:xfrm>
                  <a:off x="6095998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44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C7554AAB-F41D-4394-B215-5E3C32483EC8}"/>
                    </a:ext>
                  </a:extLst>
                </p:cNvPr>
                <p:cNvSpPr/>
                <p:nvPr/>
              </p:nvSpPr>
              <p:spPr>
                <a:xfrm>
                  <a:off x="7539542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D21CC442-043D-4255-9F15-4324DA0C47F3}"/>
                    </a:ext>
                  </a:extLst>
                </p:cNvPr>
                <p:cNvSpPr/>
                <p:nvPr/>
              </p:nvSpPr>
              <p:spPr>
                <a:xfrm>
                  <a:off x="8983086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34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3F7BEA54-769A-4F96-965B-532687DE047A}"/>
                    </a:ext>
                  </a:extLst>
                </p:cNvPr>
                <p:cNvSpPr/>
                <p:nvPr/>
              </p:nvSpPr>
              <p:spPr>
                <a:xfrm>
                  <a:off x="10426630" y="2759696"/>
                  <a:ext cx="721772" cy="1338606"/>
                </a:xfrm>
                <a:prstGeom prst="rect">
                  <a:avLst/>
                </a:prstGeom>
                <a:solidFill>
                  <a:srgbClr val="D6CF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10</a:t>
                  </a:r>
                  <a:endParaRPr lang="zh-CN" altLang="en-US" sz="28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D0DDC04A-2F2E-45B5-942F-BE6B16E3D6EB}"/>
                    </a:ext>
                  </a:extLst>
                </p:cNvPr>
                <p:cNvSpPr/>
                <p:nvPr/>
              </p:nvSpPr>
              <p:spPr>
                <a:xfrm>
                  <a:off x="11148395" y="2759696"/>
                  <a:ext cx="721772" cy="1338606"/>
                </a:xfrm>
                <a:prstGeom prst="rect">
                  <a:avLst/>
                </a:prstGeom>
                <a:solidFill>
                  <a:srgbClr val="7056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…</a:t>
                  </a:r>
                  <a:endParaRPr lang="zh-CN" altLang="en-US" sz="2800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8EE80CB1-8A40-4D40-A7B7-212F33DC548D}"/>
                  </a:ext>
                </a:extLst>
              </p:cNvPr>
              <p:cNvSpPr txBox="1"/>
              <p:nvPr/>
            </p:nvSpPr>
            <p:spPr>
              <a:xfrm>
                <a:off x="-284547" y="7102793"/>
                <a:ext cx="2065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Record S</a:t>
                </a:r>
                <a:endParaRPr lang="zh-CN" altLang="en-US" sz="28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654CDA5B-EEE5-4FF4-AB12-51958A49A8B2}"/>
                  </a:ext>
                </a:extLst>
              </p:cNvPr>
              <p:cNvSpPr/>
              <p:nvPr/>
            </p:nvSpPr>
            <p:spPr>
              <a:xfrm>
                <a:off x="6161267" y="10262875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34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2A91C75A-1CAD-4EC4-96E0-C61E81912618}"/>
                  </a:ext>
                </a:extLst>
              </p:cNvPr>
              <p:cNvSpPr/>
              <p:nvPr/>
            </p:nvSpPr>
            <p:spPr>
              <a:xfrm>
                <a:off x="9773159" y="10262875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D6A4435A-392F-441A-ABF0-4228EB5334FF}"/>
                  </a:ext>
                </a:extLst>
              </p:cNvPr>
              <p:cNvSpPr/>
              <p:nvPr/>
            </p:nvSpPr>
            <p:spPr>
              <a:xfrm>
                <a:off x="10494924" y="10262875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533887E2-608D-4750-8069-ADFC837D6C45}"/>
                  </a:ext>
                </a:extLst>
              </p:cNvPr>
              <p:cNvSpPr/>
              <p:nvPr/>
            </p:nvSpPr>
            <p:spPr>
              <a:xfrm>
                <a:off x="9051387" y="10262875"/>
                <a:ext cx="721772" cy="13386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3437B42-985A-49F0-997B-AB879127C9F4}"/>
                  </a:ext>
                </a:extLst>
              </p:cNvPr>
              <p:cNvSpPr/>
              <p:nvPr/>
            </p:nvSpPr>
            <p:spPr>
              <a:xfrm>
                <a:off x="6883037" y="10262875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35505518-571E-4604-A2C2-933133148A7C}"/>
                  </a:ext>
                </a:extLst>
              </p:cNvPr>
              <p:cNvSpPr/>
              <p:nvPr/>
            </p:nvSpPr>
            <p:spPr>
              <a:xfrm>
                <a:off x="7609065" y="10262875"/>
                <a:ext cx="721772" cy="133860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33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829BF231-D143-43E0-9D89-6F5C71F67164}"/>
                  </a:ext>
                </a:extLst>
              </p:cNvPr>
              <p:cNvSpPr/>
              <p:nvPr/>
            </p:nvSpPr>
            <p:spPr>
              <a:xfrm>
                <a:off x="8330837" y="10262875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7BAB9715-4D72-43C9-89C5-190473FE0DAB}"/>
                  </a:ext>
                </a:extLst>
              </p:cNvPr>
              <p:cNvSpPr/>
              <p:nvPr/>
            </p:nvSpPr>
            <p:spPr>
              <a:xfrm>
                <a:off x="12666402" y="10262875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20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333736-508A-4A5F-974A-AD041C34CD00}"/>
                  </a:ext>
                </a:extLst>
              </p:cNvPr>
              <p:cNvSpPr/>
              <p:nvPr/>
            </p:nvSpPr>
            <p:spPr>
              <a:xfrm>
                <a:off x="16278294" y="10262875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BE8812E5-3893-44EE-90E8-83D4B66D1452}"/>
                  </a:ext>
                </a:extLst>
              </p:cNvPr>
              <p:cNvSpPr/>
              <p:nvPr/>
            </p:nvSpPr>
            <p:spPr>
              <a:xfrm>
                <a:off x="17000059" y="10262875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8DD229A-FB74-4271-8A7F-13182808BB7B}"/>
                  </a:ext>
                </a:extLst>
              </p:cNvPr>
              <p:cNvSpPr/>
              <p:nvPr/>
            </p:nvSpPr>
            <p:spPr>
              <a:xfrm>
                <a:off x="15556522" y="10262875"/>
                <a:ext cx="721772" cy="13386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AF073604-3520-44BA-82CB-6758D1279C7F}"/>
                  </a:ext>
                </a:extLst>
              </p:cNvPr>
              <p:cNvSpPr/>
              <p:nvPr/>
            </p:nvSpPr>
            <p:spPr>
              <a:xfrm>
                <a:off x="13388172" y="10262875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119E5990-72A4-4ECE-B28F-97F7A5601BC6}"/>
                  </a:ext>
                </a:extLst>
              </p:cNvPr>
              <p:cNvSpPr/>
              <p:nvPr/>
            </p:nvSpPr>
            <p:spPr>
              <a:xfrm>
                <a:off x="14114200" y="10262875"/>
                <a:ext cx="721772" cy="1338606"/>
              </a:xfrm>
              <a:prstGeom prst="rect">
                <a:avLst/>
              </a:prstGeom>
              <a:solidFill>
                <a:srgbClr val="D6CF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19</a:t>
                </a:r>
                <a:endParaRPr lang="zh-CN" altLang="en-US" sz="2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C5D17604-77C5-48B9-87D4-C9A5812512B4}"/>
                  </a:ext>
                </a:extLst>
              </p:cNvPr>
              <p:cNvSpPr/>
              <p:nvPr/>
            </p:nvSpPr>
            <p:spPr>
              <a:xfrm>
                <a:off x="14835972" y="10262875"/>
                <a:ext cx="721772" cy="1338606"/>
              </a:xfrm>
              <a:prstGeom prst="rect">
                <a:avLst/>
              </a:prstGeom>
              <a:solidFill>
                <a:srgbClr val="705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…</a:t>
                </a:r>
                <a:endParaRPr lang="zh-CN" altLang="en-US" sz="28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82" name="连接符: 肘形 181">
                <a:extLst>
                  <a:ext uri="{FF2B5EF4-FFF2-40B4-BE49-F238E27FC236}">
                    <a16:creationId xmlns:a16="http://schemas.microsoft.com/office/drawing/2014/main" id="{367B53BB-C3DA-4BC1-89DD-1FE48B9436A5}"/>
                  </a:ext>
                </a:extLst>
              </p:cNvPr>
              <p:cNvCxnSpPr>
                <a:stCxn id="176" idx="2"/>
                <a:endCxn id="170" idx="2"/>
              </p:cNvCxnSpPr>
              <p:nvPr/>
            </p:nvCxnSpPr>
            <p:spPr>
              <a:xfrm rot="5400000">
                <a:off x="13747495" y="8709796"/>
                <a:ext cx="12700" cy="5783370"/>
              </a:xfrm>
              <a:prstGeom prst="bentConnector3">
                <a:avLst>
                  <a:gd name="adj1" fmla="val 612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连接符: 肘形 182">
                <a:extLst>
                  <a:ext uri="{FF2B5EF4-FFF2-40B4-BE49-F238E27FC236}">
                    <a16:creationId xmlns:a16="http://schemas.microsoft.com/office/drawing/2014/main" id="{B29DD01B-1772-4F17-AA68-03A4836B56CD}"/>
                  </a:ext>
                </a:extLst>
              </p:cNvPr>
              <p:cNvCxnSpPr>
                <a:cxnSpLocks/>
                <a:stCxn id="169" idx="2"/>
                <a:endCxn id="193" idx="2"/>
              </p:cNvCxnSpPr>
              <p:nvPr/>
            </p:nvCxnSpPr>
            <p:spPr>
              <a:xfrm rot="5400000">
                <a:off x="6704115" y="8171551"/>
                <a:ext cx="12700" cy="6859861"/>
              </a:xfrm>
              <a:prstGeom prst="bentConnector3">
                <a:avLst>
                  <a:gd name="adj1" fmla="val 624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EB703FB2-1899-4DC5-9FF5-0D035C4D69F3}"/>
                  </a:ext>
                </a:extLst>
              </p:cNvPr>
              <p:cNvCxnSpPr>
                <a:stCxn id="201" idx="2"/>
                <a:endCxn id="169" idx="0"/>
              </p:cNvCxnSpPr>
              <p:nvPr/>
            </p:nvCxnSpPr>
            <p:spPr>
              <a:xfrm>
                <a:off x="387108" y="9390947"/>
                <a:ext cx="9746937" cy="87192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24DA5DBD-5134-4A02-A965-221939080EE8}"/>
                </a:ext>
              </a:extLst>
            </p:cNvPr>
            <p:cNvSpPr txBox="1"/>
            <p:nvPr/>
          </p:nvSpPr>
          <p:spPr>
            <a:xfrm>
              <a:off x="3492736" y="6649092"/>
              <a:ext cx="3535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F7D2D259-C5F9-439E-A4C0-2D07E1D68D6E}"/>
                </a:ext>
              </a:extLst>
            </p:cNvPr>
            <p:cNvSpPr txBox="1"/>
            <p:nvPr/>
          </p:nvSpPr>
          <p:spPr>
            <a:xfrm>
              <a:off x="3492736" y="13522053"/>
              <a:ext cx="3535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0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9FF1BB1-1591-4016-8E2A-B2E1C1BB6380}"/>
              </a:ext>
            </a:extLst>
          </p:cNvPr>
          <p:cNvGrpSpPr/>
          <p:nvPr/>
        </p:nvGrpSpPr>
        <p:grpSpPr>
          <a:xfrm>
            <a:off x="-1061623" y="191365"/>
            <a:ext cx="7157623" cy="7103097"/>
            <a:chOff x="2517188" y="282805"/>
            <a:chExt cx="7157623" cy="710309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D7E2BF4-328D-476A-9813-8AB499FA42B0}"/>
                </a:ext>
              </a:extLst>
            </p:cNvPr>
            <p:cNvGrpSpPr/>
            <p:nvPr/>
          </p:nvGrpSpPr>
          <p:grpSpPr>
            <a:xfrm>
              <a:off x="2517189" y="282805"/>
              <a:ext cx="7157622" cy="7103097"/>
              <a:chOff x="2517188" y="0"/>
              <a:chExt cx="7157622" cy="710309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83986C4-3E4D-4A43-B72B-48583DBBC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7189" y="0"/>
                <a:ext cx="7157621" cy="6858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8C4DEB0-6169-4AE6-AC99-6EFF081C8E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0778"/>
              <a:stretch/>
            </p:blipFill>
            <p:spPr>
              <a:xfrm>
                <a:off x="2517188" y="984237"/>
                <a:ext cx="7157621" cy="6118860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8342E0-A01E-4691-A1D6-D2FF495D9215}"/>
                </a:ext>
              </a:extLst>
            </p:cNvPr>
            <p:cNvSpPr/>
            <p:nvPr/>
          </p:nvSpPr>
          <p:spPr>
            <a:xfrm>
              <a:off x="2517188" y="1133856"/>
              <a:ext cx="6909615" cy="13318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49351CE-7D0C-44FE-B9E2-879F4C3184C6}"/>
              </a:ext>
            </a:extLst>
          </p:cNvPr>
          <p:cNvGrpSpPr/>
          <p:nvPr/>
        </p:nvGrpSpPr>
        <p:grpSpPr>
          <a:xfrm>
            <a:off x="6771737" y="191365"/>
            <a:ext cx="7157622" cy="7103097"/>
            <a:chOff x="2517188" y="282805"/>
            <a:chExt cx="7157622" cy="710309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20BAC91-EFA9-41A8-B97C-4F6F814ADD96}"/>
                </a:ext>
              </a:extLst>
            </p:cNvPr>
            <p:cNvGrpSpPr/>
            <p:nvPr/>
          </p:nvGrpSpPr>
          <p:grpSpPr>
            <a:xfrm>
              <a:off x="2517188" y="282805"/>
              <a:ext cx="7157622" cy="7103097"/>
              <a:chOff x="2517187" y="0"/>
              <a:chExt cx="7157622" cy="7103097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676B1BFD-B47B-4D26-BDAE-A80201498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17187" y="0"/>
                <a:ext cx="7157621" cy="685800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9A5A1B35-72E8-47ED-A304-08261E5CF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21" b="5721"/>
              <a:stretch/>
            </p:blipFill>
            <p:spPr>
              <a:xfrm>
                <a:off x="2517188" y="984237"/>
                <a:ext cx="7157621" cy="6118860"/>
              </a:xfrm>
              <a:prstGeom prst="rect">
                <a:avLst/>
              </a:prstGeom>
            </p:spPr>
          </p:pic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9702A7-2587-453D-A005-6DB5DA737273}"/>
                </a:ext>
              </a:extLst>
            </p:cNvPr>
            <p:cNvSpPr/>
            <p:nvPr/>
          </p:nvSpPr>
          <p:spPr>
            <a:xfrm>
              <a:off x="2550480" y="1133856"/>
              <a:ext cx="6876323" cy="13318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3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F5BFDA66-64F2-4477-943B-7F62341D267B}"/>
              </a:ext>
            </a:extLst>
          </p:cNvPr>
          <p:cNvGrpSpPr/>
          <p:nvPr/>
        </p:nvGrpSpPr>
        <p:grpSpPr>
          <a:xfrm>
            <a:off x="593838" y="382887"/>
            <a:ext cx="10208160" cy="6349413"/>
            <a:chOff x="593838" y="382887"/>
            <a:chExt cx="10208160" cy="63494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145604-907E-47E5-9AAE-9A4C90ECBB34}"/>
                </a:ext>
              </a:extLst>
            </p:cNvPr>
            <p:cNvSpPr/>
            <p:nvPr/>
          </p:nvSpPr>
          <p:spPr>
            <a:xfrm>
              <a:off x="5244665" y="1039792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A8F575-301C-41C4-B4EF-51CB625D2515}"/>
                </a:ext>
              </a:extLst>
            </p:cNvPr>
            <p:cNvSpPr/>
            <p:nvPr/>
          </p:nvSpPr>
          <p:spPr>
            <a:xfrm>
              <a:off x="4771700" y="103979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9458A7A-94D3-4546-9584-1B79E7FA15C9}"/>
                </a:ext>
              </a:extLst>
            </p:cNvPr>
            <p:cNvSpPr/>
            <p:nvPr/>
          </p:nvSpPr>
          <p:spPr>
            <a:xfrm>
              <a:off x="5717630" y="103979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B0E652-8426-4353-A1F6-D4F836316B4A}"/>
                </a:ext>
              </a:extLst>
            </p:cNvPr>
            <p:cNvSpPr/>
            <p:nvPr/>
          </p:nvSpPr>
          <p:spPr>
            <a:xfrm>
              <a:off x="6190595" y="1039790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EA4206-0294-48B4-A339-ED226E516B69}"/>
                </a:ext>
              </a:extLst>
            </p:cNvPr>
            <p:cNvSpPr/>
            <p:nvPr/>
          </p:nvSpPr>
          <p:spPr>
            <a:xfrm>
              <a:off x="6663560" y="103978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E9C4CE-4344-4B74-99E1-5812F99C2099}"/>
                </a:ext>
              </a:extLst>
            </p:cNvPr>
            <p:cNvSpPr/>
            <p:nvPr/>
          </p:nvSpPr>
          <p:spPr>
            <a:xfrm>
              <a:off x="7136525" y="1039788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60A917-0ED2-40F5-938D-B3BEFB875483}"/>
                </a:ext>
              </a:extLst>
            </p:cNvPr>
            <p:cNvSpPr/>
            <p:nvPr/>
          </p:nvSpPr>
          <p:spPr>
            <a:xfrm>
              <a:off x="7609490" y="1039787"/>
              <a:ext cx="472965" cy="472233"/>
            </a:xfrm>
            <a:prstGeom prst="rect">
              <a:avLst/>
            </a:prstGeom>
            <a:solidFill>
              <a:srgbClr val="AA2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FB8273-99F2-4932-BC1C-E8878EF7B87B}"/>
                </a:ext>
              </a:extLst>
            </p:cNvPr>
            <p:cNvSpPr/>
            <p:nvPr/>
          </p:nvSpPr>
          <p:spPr>
            <a:xfrm>
              <a:off x="5244665" y="1738730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7AC1B-E5DC-47AE-8C20-106A10E1D97B}"/>
                </a:ext>
              </a:extLst>
            </p:cNvPr>
            <p:cNvSpPr/>
            <p:nvPr/>
          </p:nvSpPr>
          <p:spPr>
            <a:xfrm>
              <a:off x="4771700" y="173873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9EB4DC-A089-4852-9337-22A352F70274}"/>
                </a:ext>
              </a:extLst>
            </p:cNvPr>
            <p:cNvSpPr/>
            <p:nvPr/>
          </p:nvSpPr>
          <p:spPr>
            <a:xfrm>
              <a:off x="5717630" y="173872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CDDE4E-1771-4857-BE34-C942AD1DBEC8}"/>
                </a:ext>
              </a:extLst>
            </p:cNvPr>
            <p:cNvSpPr/>
            <p:nvPr/>
          </p:nvSpPr>
          <p:spPr>
            <a:xfrm>
              <a:off x="6190595" y="1738728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E3E720-5427-4E10-9012-27555EFA5A47}"/>
                </a:ext>
              </a:extLst>
            </p:cNvPr>
            <p:cNvSpPr/>
            <p:nvPr/>
          </p:nvSpPr>
          <p:spPr>
            <a:xfrm>
              <a:off x="6663560" y="173872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7C60176-5349-484D-A50A-DE0BE4D4D87C}"/>
                </a:ext>
              </a:extLst>
            </p:cNvPr>
            <p:cNvSpPr/>
            <p:nvPr/>
          </p:nvSpPr>
          <p:spPr>
            <a:xfrm>
              <a:off x="7136525" y="1738726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6464C0-AE5F-439C-8D1C-F6B330AF5158}"/>
                </a:ext>
              </a:extLst>
            </p:cNvPr>
            <p:cNvSpPr/>
            <p:nvPr/>
          </p:nvSpPr>
          <p:spPr>
            <a:xfrm>
              <a:off x="7609490" y="173872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FCE44-A7D8-42FF-81BB-56743E186971}"/>
                </a:ext>
              </a:extLst>
            </p:cNvPr>
            <p:cNvSpPr/>
            <p:nvPr/>
          </p:nvSpPr>
          <p:spPr>
            <a:xfrm>
              <a:off x="5244665" y="2437668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B0E6387-D7AE-473D-9BF9-93E7EED2CA47}"/>
                </a:ext>
              </a:extLst>
            </p:cNvPr>
            <p:cNvSpPr/>
            <p:nvPr/>
          </p:nvSpPr>
          <p:spPr>
            <a:xfrm>
              <a:off x="4771700" y="243766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6FE2F2-79B3-4ED6-A9F3-7BB9020082B3}"/>
                </a:ext>
              </a:extLst>
            </p:cNvPr>
            <p:cNvSpPr/>
            <p:nvPr/>
          </p:nvSpPr>
          <p:spPr>
            <a:xfrm>
              <a:off x="5717630" y="243766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062CC4-EE1D-4F24-BBC8-2414D52A23D4}"/>
                </a:ext>
              </a:extLst>
            </p:cNvPr>
            <p:cNvSpPr/>
            <p:nvPr/>
          </p:nvSpPr>
          <p:spPr>
            <a:xfrm>
              <a:off x="6190595" y="2437666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1ADAC6-3FCB-4AA5-AD0C-1E9B8B2B30F4}"/>
                </a:ext>
              </a:extLst>
            </p:cNvPr>
            <p:cNvSpPr/>
            <p:nvPr/>
          </p:nvSpPr>
          <p:spPr>
            <a:xfrm>
              <a:off x="6663560" y="243766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18FB52-1CFA-40F9-934D-4C849D5B183D}"/>
                </a:ext>
              </a:extLst>
            </p:cNvPr>
            <p:cNvSpPr/>
            <p:nvPr/>
          </p:nvSpPr>
          <p:spPr>
            <a:xfrm>
              <a:off x="7136525" y="2437664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EE97FD8-9C6C-45D9-9C5E-16F809358EBE}"/>
                </a:ext>
              </a:extLst>
            </p:cNvPr>
            <p:cNvSpPr/>
            <p:nvPr/>
          </p:nvSpPr>
          <p:spPr>
            <a:xfrm>
              <a:off x="7609490" y="243766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0A61C4F-F37F-46C7-8540-15DD9BFBD079}"/>
                </a:ext>
              </a:extLst>
            </p:cNvPr>
            <p:cNvSpPr/>
            <p:nvPr/>
          </p:nvSpPr>
          <p:spPr>
            <a:xfrm>
              <a:off x="5244665" y="3136606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ADAC0F-A57A-4839-AA65-1EEC5E6790EE}"/>
                </a:ext>
              </a:extLst>
            </p:cNvPr>
            <p:cNvSpPr/>
            <p:nvPr/>
          </p:nvSpPr>
          <p:spPr>
            <a:xfrm>
              <a:off x="4771700" y="313660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68A35D-AE17-4C57-874A-0B5F55B4772F}"/>
                </a:ext>
              </a:extLst>
            </p:cNvPr>
            <p:cNvSpPr/>
            <p:nvPr/>
          </p:nvSpPr>
          <p:spPr>
            <a:xfrm>
              <a:off x="5717630" y="313660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71D0C4F-B04D-4ACD-B2A2-E858B9F432E7}"/>
                </a:ext>
              </a:extLst>
            </p:cNvPr>
            <p:cNvSpPr/>
            <p:nvPr/>
          </p:nvSpPr>
          <p:spPr>
            <a:xfrm>
              <a:off x="6190595" y="3136604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5D0788-A417-4363-8324-60B7AEA9D0A3}"/>
                </a:ext>
              </a:extLst>
            </p:cNvPr>
            <p:cNvSpPr/>
            <p:nvPr/>
          </p:nvSpPr>
          <p:spPr>
            <a:xfrm>
              <a:off x="6663560" y="313660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7C0A90A-E6D7-4780-AB04-1DA397BB98FF}"/>
                </a:ext>
              </a:extLst>
            </p:cNvPr>
            <p:cNvSpPr/>
            <p:nvPr/>
          </p:nvSpPr>
          <p:spPr>
            <a:xfrm>
              <a:off x="7136525" y="3136602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B8DC4E-B520-4C06-B00B-966EF4B6F6CC}"/>
                </a:ext>
              </a:extLst>
            </p:cNvPr>
            <p:cNvSpPr/>
            <p:nvPr/>
          </p:nvSpPr>
          <p:spPr>
            <a:xfrm>
              <a:off x="7609490" y="313660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2E557E-01E9-4050-AB93-94E68C64DE7D}"/>
                </a:ext>
              </a:extLst>
            </p:cNvPr>
            <p:cNvSpPr/>
            <p:nvPr/>
          </p:nvSpPr>
          <p:spPr>
            <a:xfrm>
              <a:off x="1066803" y="1039792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C0DC76-1DFA-443A-BDA0-A9373ACDC970}"/>
                </a:ext>
              </a:extLst>
            </p:cNvPr>
            <p:cNvSpPr/>
            <p:nvPr/>
          </p:nvSpPr>
          <p:spPr>
            <a:xfrm>
              <a:off x="593838" y="103979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357DC2C-9C74-42D6-8085-E7501F0B5912}"/>
                </a:ext>
              </a:extLst>
            </p:cNvPr>
            <p:cNvSpPr/>
            <p:nvPr/>
          </p:nvSpPr>
          <p:spPr>
            <a:xfrm>
              <a:off x="1539768" y="103979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6EBABA5-42FD-4BDF-B01A-6C350DFE11FF}"/>
                </a:ext>
              </a:extLst>
            </p:cNvPr>
            <p:cNvSpPr/>
            <p:nvPr/>
          </p:nvSpPr>
          <p:spPr>
            <a:xfrm>
              <a:off x="2012733" y="1039790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DD89FFD-0AA5-4AA9-9F58-4E8AE3A14140}"/>
                </a:ext>
              </a:extLst>
            </p:cNvPr>
            <p:cNvSpPr/>
            <p:nvPr/>
          </p:nvSpPr>
          <p:spPr>
            <a:xfrm>
              <a:off x="2485698" y="103978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AAD0CA2-DB4B-4878-9050-A465AECE9BAA}"/>
                </a:ext>
              </a:extLst>
            </p:cNvPr>
            <p:cNvSpPr/>
            <p:nvPr/>
          </p:nvSpPr>
          <p:spPr>
            <a:xfrm>
              <a:off x="2958663" y="1039788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CC60201-12E0-4B23-9FF5-67A0CB775F49}"/>
                </a:ext>
              </a:extLst>
            </p:cNvPr>
            <p:cNvSpPr/>
            <p:nvPr/>
          </p:nvSpPr>
          <p:spPr>
            <a:xfrm>
              <a:off x="3431628" y="1039787"/>
              <a:ext cx="472965" cy="472233"/>
            </a:xfrm>
            <a:prstGeom prst="rect">
              <a:avLst/>
            </a:prstGeom>
            <a:solidFill>
              <a:srgbClr val="FFB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C66D927-0C06-4A5B-88AB-41B572529C41}"/>
                </a:ext>
              </a:extLst>
            </p:cNvPr>
            <p:cNvSpPr/>
            <p:nvPr/>
          </p:nvSpPr>
          <p:spPr>
            <a:xfrm>
              <a:off x="1066803" y="1738730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AA017AA-5798-41B1-898C-7217C7DF5798}"/>
                </a:ext>
              </a:extLst>
            </p:cNvPr>
            <p:cNvSpPr/>
            <p:nvPr/>
          </p:nvSpPr>
          <p:spPr>
            <a:xfrm>
              <a:off x="593838" y="173873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9919C9D-7134-4B03-9C79-9E08DFD5784B}"/>
                </a:ext>
              </a:extLst>
            </p:cNvPr>
            <p:cNvSpPr/>
            <p:nvPr/>
          </p:nvSpPr>
          <p:spPr>
            <a:xfrm>
              <a:off x="1539768" y="173872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AEDFE4-36DD-4A84-AE2E-0CF620DFEC1B}"/>
                </a:ext>
              </a:extLst>
            </p:cNvPr>
            <p:cNvSpPr/>
            <p:nvPr/>
          </p:nvSpPr>
          <p:spPr>
            <a:xfrm>
              <a:off x="2012733" y="1738728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181C88F-B2FB-4D9B-9A51-65D289F4F7B8}"/>
                </a:ext>
              </a:extLst>
            </p:cNvPr>
            <p:cNvSpPr/>
            <p:nvPr/>
          </p:nvSpPr>
          <p:spPr>
            <a:xfrm>
              <a:off x="2485698" y="173872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1B7B4BE-A02F-44E8-9BEB-BFC2E3375BEC}"/>
                </a:ext>
              </a:extLst>
            </p:cNvPr>
            <p:cNvSpPr/>
            <p:nvPr/>
          </p:nvSpPr>
          <p:spPr>
            <a:xfrm>
              <a:off x="2958663" y="1738726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E204DC-CDF2-40DA-B76D-64BC600891E0}"/>
                </a:ext>
              </a:extLst>
            </p:cNvPr>
            <p:cNvSpPr/>
            <p:nvPr/>
          </p:nvSpPr>
          <p:spPr>
            <a:xfrm>
              <a:off x="3431628" y="173872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44C78A2-4E7B-4C92-B437-F6228868B5E2}"/>
                </a:ext>
              </a:extLst>
            </p:cNvPr>
            <p:cNvSpPr/>
            <p:nvPr/>
          </p:nvSpPr>
          <p:spPr>
            <a:xfrm>
              <a:off x="1066803" y="2437668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07AFCAD-A373-4680-B696-92221C1574A0}"/>
                </a:ext>
              </a:extLst>
            </p:cNvPr>
            <p:cNvSpPr/>
            <p:nvPr/>
          </p:nvSpPr>
          <p:spPr>
            <a:xfrm>
              <a:off x="593838" y="243766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7BE2353-02AD-4B34-9EDB-056549F0E65E}"/>
                </a:ext>
              </a:extLst>
            </p:cNvPr>
            <p:cNvSpPr/>
            <p:nvPr/>
          </p:nvSpPr>
          <p:spPr>
            <a:xfrm>
              <a:off x="1539768" y="243766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787EB6A-9AE4-47A7-B140-54BA33417A66}"/>
                </a:ext>
              </a:extLst>
            </p:cNvPr>
            <p:cNvSpPr/>
            <p:nvPr/>
          </p:nvSpPr>
          <p:spPr>
            <a:xfrm>
              <a:off x="2012733" y="2437666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DE63611-CC3A-4ACE-8784-5EF21AE7863D}"/>
                </a:ext>
              </a:extLst>
            </p:cNvPr>
            <p:cNvSpPr/>
            <p:nvPr/>
          </p:nvSpPr>
          <p:spPr>
            <a:xfrm>
              <a:off x="2485698" y="243766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049733F-2112-48E3-95AD-ACAA98D44314}"/>
                </a:ext>
              </a:extLst>
            </p:cNvPr>
            <p:cNvSpPr/>
            <p:nvPr/>
          </p:nvSpPr>
          <p:spPr>
            <a:xfrm>
              <a:off x="2958663" y="2437664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38330CF-FDE2-47AC-A93E-665F25B1D8B2}"/>
                </a:ext>
              </a:extLst>
            </p:cNvPr>
            <p:cNvSpPr/>
            <p:nvPr/>
          </p:nvSpPr>
          <p:spPr>
            <a:xfrm>
              <a:off x="3431628" y="243766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0474C1C-4588-4951-9A61-8098533B1AE5}"/>
                </a:ext>
              </a:extLst>
            </p:cNvPr>
            <p:cNvSpPr/>
            <p:nvPr/>
          </p:nvSpPr>
          <p:spPr>
            <a:xfrm>
              <a:off x="1066803" y="3136606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10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E44153E-296A-4A96-B13E-6743A724765C}"/>
                </a:ext>
              </a:extLst>
            </p:cNvPr>
            <p:cNvSpPr/>
            <p:nvPr/>
          </p:nvSpPr>
          <p:spPr>
            <a:xfrm>
              <a:off x="593838" y="313660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8DD7D08-5357-448A-B977-7FA6280601C8}"/>
                </a:ext>
              </a:extLst>
            </p:cNvPr>
            <p:cNvSpPr/>
            <p:nvPr/>
          </p:nvSpPr>
          <p:spPr>
            <a:xfrm>
              <a:off x="1539768" y="313660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9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CEF3EBE-55A8-4C64-92C0-BCF88CC8CB1A}"/>
                </a:ext>
              </a:extLst>
            </p:cNvPr>
            <p:cNvSpPr/>
            <p:nvPr/>
          </p:nvSpPr>
          <p:spPr>
            <a:xfrm>
              <a:off x="2012733" y="3136604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50C995-3652-4FC3-B89A-C51E5AB9B700}"/>
                </a:ext>
              </a:extLst>
            </p:cNvPr>
            <p:cNvSpPr/>
            <p:nvPr/>
          </p:nvSpPr>
          <p:spPr>
            <a:xfrm>
              <a:off x="2485698" y="313660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0A5F937-8BE3-47B8-A3A4-5052EF0AE08A}"/>
                </a:ext>
              </a:extLst>
            </p:cNvPr>
            <p:cNvSpPr/>
            <p:nvPr/>
          </p:nvSpPr>
          <p:spPr>
            <a:xfrm>
              <a:off x="2958663" y="3136602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214055B-A451-41E5-A5E9-D75D2ABBB6EE}"/>
                </a:ext>
              </a:extLst>
            </p:cNvPr>
            <p:cNvSpPr/>
            <p:nvPr/>
          </p:nvSpPr>
          <p:spPr>
            <a:xfrm>
              <a:off x="3431628" y="313660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75CCD26-6AE3-4400-9455-D2190138AB3D}"/>
                </a:ext>
              </a:extLst>
            </p:cNvPr>
            <p:cNvSpPr/>
            <p:nvPr/>
          </p:nvSpPr>
          <p:spPr>
            <a:xfrm>
              <a:off x="5244665" y="4288952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C9628E1-9A7A-476A-ADFC-B958D7B4143A}"/>
                </a:ext>
              </a:extLst>
            </p:cNvPr>
            <p:cNvSpPr/>
            <p:nvPr/>
          </p:nvSpPr>
          <p:spPr>
            <a:xfrm>
              <a:off x="4771700" y="4288953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43E326E-A95E-4C97-B721-9B54E23CCDEF}"/>
                </a:ext>
              </a:extLst>
            </p:cNvPr>
            <p:cNvSpPr/>
            <p:nvPr/>
          </p:nvSpPr>
          <p:spPr>
            <a:xfrm>
              <a:off x="5717630" y="4288951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966D85F-F01D-4CC6-9165-4FEC48E311FF}"/>
                </a:ext>
              </a:extLst>
            </p:cNvPr>
            <p:cNvSpPr/>
            <p:nvPr/>
          </p:nvSpPr>
          <p:spPr>
            <a:xfrm>
              <a:off x="6190595" y="4288950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A94B545-83F2-4682-AFAA-1A893EE87093}"/>
                </a:ext>
              </a:extLst>
            </p:cNvPr>
            <p:cNvSpPr/>
            <p:nvPr/>
          </p:nvSpPr>
          <p:spPr>
            <a:xfrm>
              <a:off x="6663560" y="4288949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FC6F70B-850B-411E-9075-169830DBE081}"/>
                </a:ext>
              </a:extLst>
            </p:cNvPr>
            <p:cNvSpPr/>
            <p:nvPr/>
          </p:nvSpPr>
          <p:spPr>
            <a:xfrm>
              <a:off x="7136525" y="4288948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84B02F0-D47A-4516-9FE2-32F56A369333}"/>
                </a:ext>
              </a:extLst>
            </p:cNvPr>
            <p:cNvSpPr/>
            <p:nvPr/>
          </p:nvSpPr>
          <p:spPr>
            <a:xfrm>
              <a:off x="7609490" y="4288947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5DE7754-0FC4-42E7-A012-90992E118C18}"/>
                </a:ext>
              </a:extLst>
            </p:cNvPr>
            <p:cNvSpPr/>
            <p:nvPr/>
          </p:nvSpPr>
          <p:spPr>
            <a:xfrm>
              <a:off x="5244665" y="4987890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A3268A2-1FE2-4D4A-B778-617A0C3650C3}"/>
                </a:ext>
              </a:extLst>
            </p:cNvPr>
            <p:cNvSpPr/>
            <p:nvPr/>
          </p:nvSpPr>
          <p:spPr>
            <a:xfrm>
              <a:off x="4771700" y="4987891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300EA64-DD74-472C-9E39-C490794CE939}"/>
                </a:ext>
              </a:extLst>
            </p:cNvPr>
            <p:cNvSpPr/>
            <p:nvPr/>
          </p:nvSpPr>
          <p:spPr>
            <a:xfrm>
              <a:off x="5717630" y="4987889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26BD0D5-3EF2-404F-B7CD-5F3C7F6B7C7C}"/>
                </a:ext>
              </a:extLst>
            </p:cNvPr>
            <p:cNvSpPr/>
            <p:nvPr/>
          </p:nvSpPr>
          <p:spPr>
            <a:xfrm>
              <a:off x="6190595" y="4987888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395A739-AE76-410D-9914-0B633FDDB146}"/>
                </a:ext>
              </a:extLst>
            </p:cNvPr>
            <p:cNvSpPr/>
            <p:nvPr/>
          </p:nvSpPr>
          <p:spPr>
            <a:xfrm>
              <a:off x="6663560" y="4987887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950C9EF-B3E7-4228-8657-0AED9E4FE776}"/>
                </a:ext>
              </a:extLst>
            </p:cNvPr>
            <p:cNvSpPr/>
            <p:nvPr/>
          </p:nvSpPr>
          <p:spPr>
            <a:xfrm>
              <a:off x="7136525" y="4987886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1F88431-1B01-4D01-8B55-5A2616585C7A}"/>
                </a:ext>
              </a:extLst>
            </p:cNvPr>
            <p:cNvSpPr/>
            <p:nvPr/>
          </p:nvSpPr>
          <p:spPr>
            <a:xfrm>
              <a:off x="7609490" y="4987885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solidFill>
                <a:srgbClr val="AA2C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E7C0C06-E48C-403F-A702-41EE76B3F486}"/>
                </a:ext>
              </a:extLst>
            </p:cNvPr>
            <p:cNvSpPr/>
            <p:nvPr/>
          </p:nvSpPr>
          <p:spPr>
            <a:xfrm>
              <a:off x="1066803" y="4288952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B67DEF5-E09E-41DD-9D14-EB5F7DB3ACDA}"/>
                </a:ext>
              </a:extLst>
            </p:cNvPr>
            <p:cNvSpPr/>
            <p:nvPr/>
          </p:nvSpPr>
          <p:spPr>
            <a:xfrm>
              <a:off x="593838" y="4288953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D65A378-47E1-466A-BA7A-AFE453C577CF}"/>
                </a:ext>
              </a:extLst>
            </p:cNvPr>
            <p:cNvSpPr/>
            <p:nvPr/>
          </p:nvSpPr>
          <p:spPr>
            <a:xfrm>
              <a:off x="1539768" y="4288951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F6A9E11-EC2E-4142-8E39-BB1E6C4AB0FC}"/>
                </a:ext>
              </a:extLst>
            </p:cNvPr>
            <p:cNvSpPr/>
            <p:nvPr/>
          </p:nvSpPr>
          <p:spPr>
            <a:xfrm>
              <a:off x="2012733" y="4288950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89112E-1DFE-4F03-B735-984306D20D6B}"/>
                </a:ext>
              </a:extLst>
            </p:cNvPr>
            <p:cNvSpPr/>
            <p:nvPr/>
          </p:nvSpPr>
          <p:spPr>
            <a:xfrm>
              <a:off x="2485698" y="4288949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C7D8B7F-CD05-4F93-BABD-C2A5A00D187B}"/>
                </a:ext>
              </a:extLst>
            </p:cNvPr>
            <p:cNvSpPr/>
            <p:nvPr/>
          </p:nvSpPr>
          <p:spPr>
            <a:xfrm>
              <a:off x="2958663" y="4288948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5EDF811-F491-48F5-8E60-3C445C4D53EF}"/>
                </a:ext>
              </a:extLst>
            </p:cNvPr>
            <p:cNvSpPr/>
            <p:nvPr/>
          </p:nvSpPr>
          <p:spPr>
            <a:xfrm>
              <a:off x="3431628" y="4288947"/>
              <a:ext cx="472965" cy="472233"/>
            </a:xfrm>
            <a:prstGeom prst="rect">
              <a:avLst/>
            </a:prstGeom>
            <a:solidFill>
              <a:srgbClr val="AA2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1A77745-DD92-4A13-9DA4-35C4D1CF3FB8}"/>
                </a:ext>
              </a:extLst>
            </p:cNvPr>
            <p:cNvSpPr/>
            <p:nvPr/>
          </p:nvSpPr>
          <p:spPr>
            <a:xfrm>
              <a:off x="1066803" y="4987890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86229BE-28EC-4C30-BA90-D7C868E317B3}"/>
                </a:ext>
              </a:extLst>
            </p:cNvPr>
            <p:cNvSpPr/>
            <p:nvPr/>
          </p:nvSpPr>
          <p:spPr>
            <a:xfrm>
              <a:off x="593838" y="4987891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CF53059-1CAE-428A-B9F4-D832818DB976}"/>
                </a:ext>
              </a:extLst>
            </p:cNvPr>
            <p:cNvSpPr/>
            <p:nvPr/>
          </p:nvSpPr>
          <p:spPr>
            <a:xfrm>
              <a:off x="1539768" y="4987889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8B8A77F-ED66-4A3D-84C0-F1F8B0DCF043}"/>
                </a:ext>
              </a:extLst>
            </p:cNvPr>
            <p:cNvSpPr/>
            <p:nvPr/>
          </p:nvSpPr>
          <p:spPr>
            <a:xfrm>
              <a:off x="2012733" y="4987888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35567C6-11FD-4AAC-82BF-F71E9B771402}"/>
                </a:ext>
              </a:extLst>
            </p:cNvPr>
            <p:cNvSpPr/>
            <p:nvPr/>
          </p:nvSpPr>
          <p:spPr>
            <a:xfrm>
              <a:off x="2485698" y="4987887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E6E800B-72E6-4BF3-AD9A-D4473E7AE515}"/>
                </a:ext>
              </a:extLst>
            </p:cNvPr>
            <p:cNvSpPr/>
            <p:nvPr/>
          </p:nvSpPr>
          <p:spPr>
            <a:xfrm>
              <a:off x="2958663" y="4987886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AE184E3-5ADD-4F95-B309-3CC2BD450E1B}"/>
                </a:ext>
              </a:extLst>
            </p:cNvPr>
            <p:cNvSpPr/>
            <p:nvPr/>
          </p:nvSpPr>
          <p:spPr>
            <a:xfrm>
              <a:off x="3431628" y="4987885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9F28ADB-5DEB-458C-AA85-3EF02BBABF5F}"/>
                </a:ext>
              </a:extLst>
            </p:cNvPr>
            <p:cNvSpPr/>
            <p:nvPr/>
          </p:nvSpPr>
          <p:spPr>
            <a:xfrm>
              <a:off x="5244665" y="6260066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A4C10BD-875D-4B15-BE57-C334A48021F2}"/>
                </a:ext>
              </a:extLst>
            </p:cNvPr>
            <p:cNvSpPr/>
            <p:nvPr/>
          </p:nvSpPr>
          <p:spPr>
            <a:xfrm>
              <a:off x="4771700" y="6260067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C7080C8-3188-41B5-A638-49285606C247}"/>
                </a:ext>
              </a:extLst>
            </p:cNvPr>
            <p:cNvSpPr/>
            <p:nvPr/>
          </p:nvSpPr>
          <p:spPr>
            <a:xfrm>
              <a:off x="5717630" y="626006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5ED1863-1992-4394-A084-C7D09CB0BAF0}"/>
                </a:ext>
              </a:extLst>
            </p:cNvPr>
            <p:cNvSpPr/>
            <p:nvPr/>
          </p:nvSpPr>
          <p:spPr>
            <a:xfrm>
              <a:off x="6190595" y="6260064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1FE241B-129A-4F76-A362-70FF9F5FB463}"/>
                </a:ext>
              </a:extLst>
            </p:cNvPr>
            <p:cNvSpPr/>
            <p:nvPr/>
          </p:nvSpPr>
          <p:spPr>
            <a:xfrm>
              <a:off x="6663560" y="6260063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973DD97-7D52-42AC-842A-5B0F59BF059E}"/>
                </a:ext>
              </a:extLst>
            </p:cNvPr>
            <p:cNvSpPr/>
            <p:nvPr/>
          </p:nvSpPr>
          <p:spPr>
            <a:xfrm>
              <a:off x="7136525" y="6260062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B427B68-A7F4-4BAE-8083-15BAFC6326F8}"/>
                </a:ext>
              </a:extLst>
            </p:cNvPr>
            <p:cNvSpPr/>
            <p:nvPr/>
          </p:nvSpPr>
          <p:spPr>
            <a:xfrm>
              <a:off x="7609490" y="626006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85E819AC-734D-433B-AF3D-1EB985743B0A}"/>
                </a:ext>
              </a:extLst>
            </p:cNvPr>
            <p:cNvSpPr/>
            <p:nvPr/>
          </p:nvSpPr>
          <p:spPr>
            <a:xfrm>
              <a:off x="8082455" y="6260061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NB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CBE724F-6883-4017-BB16-D68A93BAA7A0}"/>
                </a:ext>
              </a:extLst>
            </p:cNvPr>
            <p:cNvSpPr/>
            <p:nvPr/>
          </p:nvSpPr>
          <p:spPr>
            <a:xfrm>
              <a:off x="9737832" y="1039786"/>
              <a:ext cx="472965" cy="472233"/>
            </a:xfrm>
            <a:prstGeom prst="rect">
              <a:avLst/>
            </a:prstGeom>
            <a:solidFill>
              <a:srgbClr val="AA2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B621195-3723-4023-A769-CB42E15E58BE}"/>
                </a:ext>
              </a:extLst>
            </p:cNvPr>
            <p:cNvSpPr/>
            <p:nvPr/>
          </p:nvSpPr>
          <p:spPr>
            <a:xfrm>
              <a:off x="9737831" y="1512019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90474A0-76E9-428E-9695-BA06A20DF28D}"/>
                </a:ext>
              </a:extLst>
            </p:cNvPr>
            <p:cNvSpPr/>
            <p:nvPr/>
          </p:nvSpPr>
          <p:spPr>
            <a:xfrm>
              <a:off x="9737830" y="1984252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E831C47-9A6E-44A2-9168-34DE744110C4}"/>
                </a:ext>
              </a:extLst>
            </p:cNvPr>
            <p:cNvSpPr/>
            <p:nvPr/>
          </p:nvSpPr>
          <p:spPr>
            <a:xfrm>
              <a:off x="9737830" y="2456485"/>
              <a:ext cx="472965" cy="472233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1F352C5-7763-4B4C-A066-E1300BBA2138}"/>
                </a:ext>
              </a:extLst>
            </p:cNvPr>
            <p:cNvSpPr/>
            <p:nvPr/>
          </p:nvSpPr>
          <p:spPr>
            <a:xfrm>
              <a:off x="9737829" y="3400951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E3CC043-0A72-4831-92B7-670BE1784E76}"/>
                </a:ext>
              </a:extLst>
            </p:cNvPr>
            <p:cNvSpPr/>
            <p:nvPr/>
          </p:nvSpPr>
          <p:spPr>
            <a:xfrm>
              <a:off x="9737829" y="2928718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624DFF-176D-4AD9-89E2-F30F5462809C}"/>
                </a:ext>
              </a:extLst>
            </p:cNvPr>
            <p:cNvSpPr/>
            <p:nvPr/>
          </p:nvSpPr>
          <p:spPr>
            <a:xfrm>
              <a:off x="9737829" y="4345417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0E9F74-765F-42F3-AC92-9201F988CB62}"/>
                </a:ext>
              </a:extLst>
            </p:cNvPr>
            <p:cNvSpPr txBox="1"/>
            <p:nvPr/>
          </p:nvSpPr>
          <p:spPr>
            <a:xfrm>
              <a:off x="9136102" y="382887"/>
              <a:ext cx="1665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Compare 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C70472F-16BD-4B10-965D-3836341D6A7B}"/>
                </a:ext>
              </a:extLst>
            </p:cNvPr>
            <p:cNvSpPr txBox="1"/>
            <p:nvPr/>
          </p:nvSpPr>
          <p:spPr>
            <a:xfrm>
              <a:off x="5665077" y="38521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Buffer 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21279AB1-31AF-49B0-9B8A-1A5D0F053C56}"/>
                </a:ext>
              </a:extLst>
            </p:cNvPr>
            <p:cNvSpPr txBox="1"/>
            <p:nvPr/>
          </p:nvSpPr>
          <p:spPr>
            <a:xfrm>
              <a:off x="9212311" y="631151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Write 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EA0F744-3A84-454A-AC03-FBA20B34AF02}"/>
                </a:ext>
              </a:extLst>
            </p:cNvPr>
            <p:cNvSpPr/>
            <p:nvPr/>
          </p:nvSpPr>
          <p:spPr>
            <a:xfrm>
              <a:off x="9732568" y="3873184"/>
              <a:ext cx="472965" cy="472233"/>
            </a:xfrm>
            <a:prstGeom prst="rect">
              <a:avLst/>
            </a:prstGeom>
            <a:solidFill>
              <a:srgbClr val="D6C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F903291-ACB8-4972-99E3-BDA35EACD179}"/>
                </a:ext>
              </a:extLst>
            </p:cNvPr>
            <p:cNvCxnSpPr>
              <a:stCxn id="12" idx="3"/>
              <a:endCxn id="119" idx="1"/>
            </p:cNvCxnSpPr>
            <p:nvPr/>
          </p:nvCxnSpPr>
          <p:spPr>
            <a:xfrm flipV="1">
              <a:off x="8082455" y="1275903"/>
              <a:ext cx="1655377" cy="1"/>
            </a:xfrm>
            <a:prstGeom prst="line">
              <a:avLst/>
            </a:prstGeom>
            <a:ln w="28575">
              <a:solidFill>
                <a:srgbClr val="7056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2CDFECC0-B235-4DCC-AF06-5AFF0E5B1541}"/>
                </a:ext>
              </a:extLst>
            </p:cNvPr>
            <p:cNvCxnSpPr>
              <a:cxnSpLocks/>
              <a:stCxn id="19" idx="3"/>
              <a:endCxn id="120" idx="1"/>
            </p:cNvCxnSpPr>
            <p:nvPr/>
          </p:nvCxnSpPr>
          <p:spPr>
            <a:xfrm flipV="1">
              <a:off x="8082455" y="1748136"/>
              <a:ext cx="1655376" cy="226706"/>
            </a:xfrm>
            <a:prstGeom prst="line">
              <a:avLst/>
            </a:prstGeom>
            <a:ln w="28575">
              <a:solidFill>
                <a:srgbClr val="7056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4CA2C5F2-74C2-422A-A546-4E8BB0398054}"/>
                </a:ext>
              </a:extLst>
            </p:cNvPr>
            <p:cNvCxnSpPr>
              <a:cxnSpLocks/>
              <a:stCxn id="26" idx="3"/>
              <a:endCxn id="121" idx="1"/>
            </p:cNvCxnSpPr>
            <p:nvPr/>
          </p:nvCxnSpPr>
          <p:spPr>
            <a:xfrm flipV="1">
              <a:off x="8082455" y="2220369"/>
              <a:ext cx="1655375" cy="453411"/>
            </a:xfrm>
            <a:prstGeom prst="line">
              <a:avLst/>
            </a:prstGeom>
            <a:ln w="28575">
              <a:solidFill>
                <a:srgbClr val="7056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029AB0F9-754D-47DA-BC5D-E505E1B677C9}"/>
                </a:ext>
              </a:extLst>
            </p:cNvPr>
            <p:cNvCxnSpPr>
              <a:cxnSpLocks/>
              <a:stCxn id="33" idx="3"/>
              <a:endCxn id="123" idx="1"/>
            </p:cNvCxnSpPr>
            <p:nvPr/>
          </p:nvCxnSpPr>
          <p:spPr>
            <a:xfrm flipV="1">
              <a:off x="8082455" y="2692602"/>
              <a:ext cx="1655375" cy="680116"/>
            </a:xfrm>
            <a:prstGeom prst="line">
              <a:avLst/>
            </a:prstGeom>
            <a:ln w="28575">
              <a:solidFill>
                <a:srgbClr val="7056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FADFA0C-70B0-4025-B0AA-E9C8058025E5}"/>
                </a:ext>
              </a:extLst>
            </p:cNvPr>
            <p:cNvCxnSpPr>
              <a:cxnSpLocks/>
              <a:stCxn id="75" idx="3"/>
              <a:endCxn id="125" idx="1"/>
            </p:cNvCxnSpPr>
            <p:nvPr/>
          </p:nvCxnSpPr>
          <p:spPr>
            <a:xfrm flipV="1">
              <a:off x="8082455" y="3164835"/>
              <a:ext cx="1655374" cy="1360229"/>
            </a:xfrm>
            <a:prstGeom prst="line">
              <a:avLst/>
            </a:prstGeom>
            <a:ln w="28575">
              <a:solidFill>
                <a:srgbClr val="D6CF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C6F371AF-0D07-4046-8CDF-5C0021B01B08}"/>
                </a:ext>
              </a:extLst>
            </p:cNvPr>
            <p:cNvCxnSpPr>
              <a:cxnSpLocks/>
              <a:stCxn id="82" idx="3"/>
              <a:endCxn id="124" idx="1"/>
            </p:cNvCxnSpPr>
            <p:nvPr/>
          </p:nvCxnSpPr>
          <p:spPr>
            <a:xfrm flipV="1">
              <a:off x="8082455" y="3637068"/>
              <a:ext cx="1655374" cy="1586934"/>
            </a:xfrm>
            <a:prstGeom prst="line">
              <a:avLst/>
            </a:prstGeom>
            <a:ln w="28575">
              <a:solidFill>
                <a:srgbClr val="D6CF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9EC2B1F-1949-4FFC-82AF-18303623C5BC}"/>
                </a:ext>
              </a:extLst>
            </p:cNvPr>
            <p:cNvCxnSpPr>
              <a:cxnSpLocks/>
            </p:cNvCxnSpPr>
            <p:nvPr/>
          </p:nvCxnSpPr>
          <p:spPr>
            <a:xfrm>
              <a:off x="4309242" y="624022"/>
              <a:ext cx="0" cy="5349766"/>
            </a:xfrm>
            <a:prstGeom prst="line">
              <a:avLst/>
            </a:prstGeom>
            <a:ln w="28575">
              <a:solidFill>
                <a:srgbClr val="70569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B008C5B-BBBC-4FAA-AD25-0C62253B8340}"/>
                </a:ext>
              </a:extLst>
            </p:cNvPr>
            <p:cNvSpPr txBox="1"/>
            <p:nvPr/>
          </p:nvSpPr>
          <p:spPr>
            <a:xfrm>
              <a:off x="1250733" y="38288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Disk BLK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AD2833F2-4BA7-4D8F-941F-C53E320E3999}"/>
                </a:ext>
              </a:extLst>
            </p:cNvPr>
            <p:cNvSpPr txBox="1"/>
            <p:nvPr/>
          </p:nvSpPr>
          <p:spPr>
            <a:xfrm>
              <a:off x="6172202" y="5631902"/>
              <a:ext cx="509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①</a:t>
              </a:r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E7B4392B-3177-4200-895E-C3D23564A1C5}"/>
                </a:ext>
              </a:extLst>
            </p:cNvPr>
            <p:cNvSpPr/>
            <p:nvPr/>
          </p:nvSpPr>
          <p:spPr>
            <a:xfrm>
              <a:off x="4550980" y="4161129"/>
              <a:ext cx="3752193" cy="1426809"/>
            </a:xfrm>
            <a:prstGeom prst="roundRect">
              <a:avLst>
                <a:gd name="adj" fmla="val 10229"/>
              </a:avLst>
            </a:prstGeom>
            <a:noFill/>
            <a:ln w="19050">
              <a:solidFill>
                <a:srgbClr val="AA2C2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77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18B768D-0A04-48AD-9165-0F6EECBFE744}"/>
              </a:ext>
            </a:extLst>
          </p:cNvPr>
          <p:cNvSpPr txBox="1"/>
          <p:nvPr/>
        </p:nvSpPr>
        <p:spPr>
          <a:xfrm>
            <a:off x="1605468" y="427208"/>
            <a:ext cx="8981063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initBuffer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bufSize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blkSize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 void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freeBuffer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getNewBlockInBuffer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 Set a block in a buffer to be available. */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freeBlockInBuffer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blk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 Drop a block on the disk */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dropBlockOnDisk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 Read a block from the hard disk to the buffer by the address of the block. */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readBlockFromDisk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/* Read a block in the buffer to the hard disk by the address of the block. */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writeBlockToDisk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blkPtr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S inner </a:t>
            </a:r>
          </a:p>
          <a:p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 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getNewBlockInBuffer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bGetBLKRecord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442</Words>
  <Application>Microsoft Office PowerPoint</Application>
  <PresentationFormat>宽屏</PresentationFormat>
  <Paragraphs>259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208</cp:revision>
  <dcterms:created xsi:type="dcterms:W3CDTF">2021-04-30T09:12:44Z</dcterms:created>
  <dcterms:modified xsi:type="dcterms:W3CDTF">2021-05-01T07:30:29Z</dcterms:modified>
</cp:coreProperties>
</file>