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41" name="PlaceHolder 2"/>
          <p:cNvSpPr>
            <a:spLocks noGrp="1"/>
          </p:cNvSpPr>
          <p:nvPr>
            <p:ph type="body"/>
          </p:nvPr>
        </p:nvSpPr>
        <p:spPr>
          <a:xfrm>
            <a:off x="1484280" y="266688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2" name="PlaceHolder 3"/>
          <p:cNvSpPr>
            <a:spLocks noGrp="1"/>
          </p:cNvSpPr>
          <p:nvPr>
            <p:ph type="body"/>
          </p:nvPr>
        </p:nvSpPr>
        <p:spPr>
          <a:xfrm>
            <a:off x="1484280" y="429840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44"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5"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6" name="PlaceHolder 4"/>
          <p:cNvSpPr>
            <a:spLocks noGrp="1"/>
          </p:cNvSpPr>
          <p:nvPr>
            <p:ph type="body"/>
          </p:nvPr>
        </p:nvSpPr>
        <p:spPr>
          <a:xfrm>
            <a:off x="14842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47" name="PlaceHolder 5"/>
          <p:cNvSpPr>
            <a:spLocks noGrp="1"/>
          </p:cNvSpPr>
          <p:nvPr>
            <p:ph type="body"/>
          </p:nvPr>
        </p:nvSpPr>
        <p:spPr>
          <a:xfrm>
            <a:off x="66178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49" name="PlaceHolder 2"/>
          <p:cNvSpPr>
            <a:spLocks noGrp="1"/>
          </p:cNvSpPr>
          <p:nvPr>
            <p:ph type="body"/>
          </p:nvPr>
        </p:nvSpPr>
        <p:spPr>
          <a:xfrm>
            <a:off x="148428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50" name="PlaceHolder 3"/>
          <p:cNvSpPr>
            <a:spLocks noGrp="1"/>
          </p:cNvSpPr>
          <p:nvPr>
            <p:ph type="body"/>
          </p:nvPr>
        </p:nvSpPr>
        <p:spPr>
          <a:xfrm>
            <a:off x="487152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51" name="PlaceHolder 4"/>
          <p:cNvSpPr>
            <a:spLocks noGrp="1"/>
          </p:cNvSpPr>
          <p:nvPr>
            <p:ph type="body"/>
          </p:nvPr>
        </p:nvSpPr>
        <p:spPr>
          <a:xfrm>
            <a:off x="825876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52" name="PlaceHolder 5"/>
          <p:cNvSpPr>
            <a:spLocks noGrp="1"/>
          </p:cNvSpPr>
          <p:nvPr>
            <p:ph type="body"/>
          </p:nvPr>
        </p:nvSpPr>
        <p:spPr>
          <a:xfrm>
            <a:off x="148428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53" name="PlaceHolder 6"/>
          <p:cNvSpPr>
            <a:spLocks noGrp="1"/>
          </p:cNvSpPr>
          <p:nvPr>
            <p:ph type="body"/>
          </p:nvPr>
        </p:nvSpPr>
        <p:spPr>
          <a:xfrm>
            <a:off x="487152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54" name="PlaceHolder 7"/>
          <p:cNvSpPr>
            <a:spLocks noGrp="1"/>
          </p:cNvSpPr>
          <p:nvPr>
            <p:ph type="body"/>
          </p:nvPr>
        </p:nvSpPr>
        <p:spPr>
          <a:xfrm>
            <a:off x="825876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68" name="PlaceHolder 2"/>
          <p:cNvSpPr>
            <a:spLocks noGrp="1"/>
          </p:cNvSpPr>
          <p:nvPr>
            <p:ph type="subTitle"/>
          </p:nvPr>
        </p:nvSpPr>
        <p:spPr>
          <a:xfrm>
            <a:off x="1484280" y="2666880"/>
            <a:ext cx="10018440" cy="312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0" name="PlaceHolder 2"/>
          <p:cNvSpPr>
            <a:spLocks noGrp="1"/>
          </p:cNvSpPr>
          <p:nvPr>
            <p:ph type="body"/>
          </p:nvPr>
        </p:nvSpPr>
        <p:spPr>
          <a:xfrm>
            <a:off x="1484280" y="2666880"/>
            <a:ext cx="1001844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2" name="PlaceHolder 2"/>
          <p:cNvSpPr>
            <a:spLocks noGrp="1"/>
          </p:cNvSpPr>
          <p:nvPr>
            <p:ph type="body"/>
          </p:nvPr>
        </p:nvSpPr>
        <p:spPr>
          <a:xfrm>
            <a:off x="14842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73" name="PlaceHolder 3"/>
          <p:cNvSpPr>
            <a:spLocks noGrp="1"/>
          </p:cNvSpPr>
          <p:nvPr>
            <p:ph type="body"/>
          </p:nvPr>
        </p:nvSpPr>
        <p:spPr>
          <a:xfrm>
            <a:off x="66178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1484280" y="685800"/>
            <a:ext cx="10018440" cy="8123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7"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78" name="PlaceHolder 3"/>
          <p:cNvSpPr>
            <a:spLocks noGrp="1"/>
          </p:cNvSpPr>
          <p:nvPr>
            <p:ph type="body"/>
          </p:nvPr>
        </p:nvSpPr>
        <p:spPr>
          <a:xfrm>
            <a:off x="66178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79" name="PlaceHolder 4"/>
          <p:cNvSpPr>
            <a:spLocks noGrp="1"/>
          </p:cNvSpPr>
          <p:nvPr>
            <p:ph type="body"/>
          </p:nvPr>
        </p:nvSpPr>
        <p:spPr>
          <a:xfrm>
            <a:off x="14842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0" name="PlaceHolder 2"/>
          <p:cNvSpPr>
            <a:spLocks noGrp="1"/>
          </p:cNvSpPr>
          <p:nvPr>
            <p:ph type="subTitle"/>
          </p:nvPr>
        </p:nvSpPr>
        <p:spPr>
          <a:xfrm>
            <a:off x="1484280" y="2666880"/>
            <a:ext cx="10018440" cy="312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1" name="PlaceHolder 2"/>
          <p:cNvSpPr>
            <a:spLocks noGrp="1"/>
          </p:cNvSpPr>
          <p:nvPr>
            <p:ph type="body"/>
          </p:nvPr>
        </p:nvSpPr>
        <p:spPr>
          <a:xfrm>
            <a:off x="14842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82"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83" name="PlaceHolder 4"/>
          <p:cNvSpPr>
            <a:spLocks noGrp="1"/>
          </p:cNvSpPr>
          <p:nvPr>
            <p:ph type="body"/>
          </p:nvPr>
        </p:nvSpPr>
        <p:spPr>
          <a:xfrm>
            <a:off x="66178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5"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86"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87" name="PlaceHolder 4"/>
          <p:cNvSpPr>
            <a:spLocks noGrp="1"/>
          </p:cNvSpPr>
          <p:nvPr>
            <p:ph type="body"/>
          </p:nvPr>
        </p:nvSpPr>
        <p:spPr>
          <a:xfrm>
            <a:off x="1484280" y="429840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9" name="PlaceHolder 2"/>
          <p:cNvSpPr>
            <a:spLocks noGrp="1"/>
          </p:cNvSpPr>
          <p:nvPr>
            <p:ph type="body"/>
          </p:nvPr>
        </p:nvSpPr>
        <p:spPr>
          <a:xfrm>
            <a:off x="1484280" y="266688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0" name="PlaceHolder 3"/>
          <p:cNvSpPr>
            <a:spLocks noGrp="1"/>
          </p:cNvSpPr>
          <p:nvPr>
            <p:ph type="body"/>
          </p:nvPr>
        </p:nvSpPr>
        <p:spPr>
          <a:xfrm>
            <a:off x="1484280" y="429840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92"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3"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4" name="PlaceHolder 4"/>
          <p:cNvSpPr>
            <a:spLocks noGrp="1"/>
          </p:cNvSpPr>
          <p:nvPr>
            <p:ph type="body"/>
          </p:nvPr>
        </p:nvSpPr>
        <p:spPr>
          <a:xfrm>
            <a:off x="14842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5" name="PlaceHolder 5"/>
          <p:cNvSpPr>
            <a:spLocks noGrp="1"/>
          </p:cNvSpPr>
          <p:nvPr>
            <p:ph type="body"/>
          </p:nvPr>
        </p:nvSpPr>
        <p:spPr>
          <a:xfrm>
            <a:off x="66178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97" name="PlaceHolder 2"/>
          <p:cNvSpPr>
            <a:spLocks noGrp="1"/>
          </p:cNvSpPr>
          <p:nvPr>
            <p:ph type="body"/>
          </p:nvPr>
        </p:nvSpPr>
        <p:spPr>
          <a:xfrm>
            <a:off x="148428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8" name="PlaceHolder 3"/>
          <p:cNvSpPr>
            <a:spLocks noGrp="1"/>
          </p:cNvSpPr>
          <p:nvPr>
            <p:ph type="body"/>
          </p:nvPr>
        </p:nvSpPr>
        <p:spPr>
          <a:xfrm>
            <a:off x="487152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99" name="PlaceHolder 4"/>
          <p:cNvSpPr>
            <a:spLocks noGrp="1"/>
          </p:cNvSpPr>
          <p:nvPr>
            <p:ph type="body"/>
          </p:nvPr>
        </p:nvSpPr>
        <p:spPr>
          <a:xfrm>
            <a:off x="8258760" y="266688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100" name="PlaceHolder 5"/>
          <p:cNvSpPr>
            <a:spLocks noGrp="1"/>
          </p:cNvSpPr>
          <p:nvPr>
            <p:ph type="body"/>
          </p:nvPr>
        </p:nvSpPr>
        <p:spPr>
          <a:xfrm>
            <a:off x="148428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101" name="PlaceHolder 6"/>
          <p:cNvSpPr>
            <a:spLocks noGrp="1"/>
          </p:cNvSpPr>
          <p:nvPr>
            <p:ph type="body"/>
          </p:nvPr>
        </p:nvSpPr>
        <p:spPr>
          <a:xfrm>
            <a:off x="487152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102" name="PlaceHolder 7"/>
          <p:cNvSpPr>
            <a:spLocks noGrp="1"/>
          </p:cNvSpPr>
          <p:nvPr>
            <p:ph type="body"/>
          </p:nvPr>
        </p:nvSpPr>
        <p:spPr>
          <a:xfrm>
            <a:off x="8258760" y="4298400"/>
            <a:ext cx="32256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2" name="PlaceHolder 2"/>
          <p:cNvSpPr>
            <a:spLocks noGrp="1"/>
          </p:cNvSpPr>
          <p:nvPr>
            <p:ph type="body"/>
          </p:nvPr>
        </p:nvSpPr>
        <p:spPr>
          <a:xfrm>
            <a:off x="1484280" y="2666880"/>
            <a:ext cx="1001844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4" name="PlaceHolder 2"/>
          <p:cNvSpPr>
            <a:spLocks noGrp="1"/>
          </p:cNvSpPr>
          <p:nvPr>
            <p:ph type="body"/>
          </p:nvPr>
        </p:nvSpPr>
        <p:spPr>
          <a:xfrm>
            <a:off x="14842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25" name="PlaceHolder 3"/>
          <p:cNvSpPr>
            <a:spLocks noGrp="1"/>
          </p:cNvSpPr>
          <p:nvPr>
            <p:ph type="body"/>
          </p:nvPr>
        </p:nvSpPr>
        <p:spPr>
          <a:xfrm>
            <a:off x="66178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484280" y="685800"/>
            <a:ext cx="10018440" cy="8123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9"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30" name="PlaceHolder 3"/>
          <p:cNvSpPr>
            <a:spLocks noGrp="1"/>
          </p:cNvSpPr>
          <p:nvPr>
            <p:ph type="body"/>
          </p:nvPr>
        </p:nvSpPr>
        <p:spPr>
          <a:xfrm>
            <a:off x="66178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31" name="PlaceHolder 4"/>
          <p:cNvSpPr>
            <a:spLocks noGrp="1"/>
          </p:cNvSpPr>
          <p:nvPr>
            <p:ph type="body"/>
          </p:nvPr>
        </p:nvSpPr>
        <p:spPr>
          <a:xfrm>
            <a:off x="14842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3" name="PlaceHolder 2"/>
          <p:cNvSpPr>
            <a:spLocks noGrp="1"/>
          </p:cNvSpPr>
          <p:nvPr>
            <p:ph type="body"/>
          </p:nvPr>
        </p:nvSpPr>
        <p:spPr>
          <a:xfrm>
            <a:off x="1484280" y="2666880"/>
            <a:ext cx="4888800" cy="3123720"/>
          </a:xfrm>
          <a:prstGeom prst="rect">
            <a:avLst/>
          </a:prstGeom>
        </p:spPr>
        <p:txBody>
          <a:bodyPr lIns="0" rIns="0" tIns="0" bIns="0">
            <a:normAutofit/>
          </a:bodyPr>
          <a:p>
            <a:endParaRPr b="0" lang="en-US" sz="2400" spc="-1" strike="noStrike">
              <a:solidFill>
                <a:srgbClr val="000000"/>
              </a:solidFill>
              <a:latin typeface="Corbel"/>
            </a:endParaRPr>
          </a:p>
        </p:txBody>
      </p:sp>
      <p:sp>
        <p:nvSpPr>
          <p:cNvPr id="34"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35" name="PlaceHolder 4"/>
          <p:cNvSpPr>
            <a:spLocks noGrp="1"/>
          </p:cNvSpPr>
          <p:nvPr>
            <p:ph type="body"/>
          </p:nvPr>
        </p:nvSpPr>
        <p:spPr>
          <a:xfrm>
            <a:off x="6617880" y="429840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7" name="PlaceHolder 2"/>
          <p:cNvSpPr>
            <a:spLocks noGrp="1"/>
          </p:cNvSpPr>
          <p:nvPr>
            <p:ph type="body"/>
          </p:nvPr>
        </p:nvSpPr>
        <p:spPr>
          <a:xfrm>
            <a:off x="14842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38" name="PlaceHolder 3"/>
          <p:cNvSpPr>
            <a:spLocks noGrp="1"/>
          </p:cNvSpPr>
          <p:nvPr>
            <p:ph type="body"/>
          </p:nvPr>
        </p:nvSpPr>
        <p:spPr>
          <a:xfrm>
            <a:off x="6617880" y="2666880"/>
            <a:ext cx="4888800" cy="1489680"/>
          </a:xfrm>
          <a:prstGeom prst="rect">
            <a:avLst/>
          </a:prstGeom>
        </p:spPr>
        <p:txBody>
          <a:bodyPr lIns="0" rIns="0" tIns="0" bIns="0">
            <a:normAutofit/>
          </a:bodyPr>
          <a:p>
            <a:endParaRPr b="0" lang="en-US" sz="2400" spc="-1" strike="noStrike">
              <a:solidFill>
                <a:srgbClr val="000000"/>
              </a:solidFill>
              <a:latin typeface="Corbel"/>
            </a:endParaRPr>
          </a:p>
        </p:txBody>
      </p:sp>
      <p:sp>
        <p:nvSpPr>
          <p:cNvPr id="39" name="PlaceHolder 4"/>
          <p:cNvSpPr>
            <a:spLocks noGrp="1"/>
          </p:cNvSpPr>
          <p:nvPr>
            <p:ph type="body"/>
          </p:nvPr>
        </p:nvSpPr>
        <p:spPr>
          <a:xfrm>
            <a:off x="1484280" y="4298400"/>
            <a:ext cx="10018440" cy="14896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150840" y="0"/>
            <a:ext cx="2436480" cy="6857640"/>
            <a:chOff x="150840" y="0"/>
            <a:chExt cx="2436480" cy="6857640"/>
          </a:xfrm>
        </p:grpSpPr>
        <p:sp>
          <p:nvSpPr>
            <p:cNvPr id="1" name="CustomShape 2"/>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2" name="CustomShape 3"/>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3" name="CustomShape 4"/>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4" name="CustomShape 5"/>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5" name="CustomShape 6"/>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6" name="CustomShape 7"/>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grpSp>
        <p:nvGrpSpPr>
          <p:cNvPr id="7" name="Group 8"/>
          <p:cNvGrpSpPr/>
          <p:nvPr/>
        </p:nvGrpSpPr>
        <p:grpSpPr>
          <a:xfrm>
            <a:off x="546120" y="-4680"/>
            <a:ext cx="5014440" cy="6862320"/>
            <a:chOff x="546120" y="-4680"/>
            <a:chExt cx="5014440" cy="6862320"/>
          </a:xfrm>
        </p:grpSpPr>
        <p:sp>
          <p:nvSpPr>
            <p:cNvPr id="8" name="CustomShape 9"/>
            <p:cNvSpPr/>
            <p:nvPr/>
          </p:nvSpPr>
          <p:spPr>
            <a:xfrm>
              <a:off x="984240" y="-4680"/>
              <a:ext cx="1063440" cy="2782440"/>
            </a:xfrm>
            <a:custGeom>
              <a:avLst/>
              <a:gdLst/>
              <a:ah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fillRef idx="0"/>
            <a:effectRef idx="0"/>
            <a:fontRef idx="minor"/>
          </p:style>
        </p:sp>
        <p:sp>
          <p:nvSpPr>
            <p:cNvPr id="9" name="CustomShape 10"/>
            <p:cNvSpPr/>
            <p:nvPr/>
          </p:nvSpPr>
          <p:spPr>
            <a:xfrm>
              <a:off x="546120" y="-4680"/>
              <a:ext cx="1034640" cy="2673000"/>
            </a:xfrm>
            <a:custGeom>
              <a:avLst/>
              <a:gdLst/>
              <a:ah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fillRef idx="0"/>
            <a:effectRef idx="0"/>
            <a:fontRef idx="minor"/>
          </p:style>
        </p:sp>
        <p:sp>
          <p:nvSpPr>
            <p:cNvPr id="10" name="CustomShape 11"/>
            <p:cNvSpPr/>
            <p:nvPr/>
          </p:nvSpPr>
          <p:spPr>
            <a:xfrm>
              <a:off x="546120" y="2583000"/>
              <a:ext cx="2693520" cy="4274640"/>
            </a:xfrm>
            <a:custGeom>
              <a:avLst/>
              <a:gdLst/>
              <a:ah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fillRef idx="0"/>
            <a:effectRef idx="0"/>
            <a:fontRef idx="minor"/>
          </p:style>
        </p:sp>
        <p:sp>
          <p:nvSpPr>
            <p:cNvPr id="11" name="CustomShape 12"/>
            <p:cNvSpPr/>
            <p:nvPr/>
          </p:nvSpPr>
          <p:spPr>
            <a:xfrm>
              <a:off x="988920" y="2692440"/>
              <a:ext cx="3331800" cy="4165200"/>
            </a:xfrm>
            <a:custGeom>
              <a:avLst/>
              <a:gdLst/>
              <a:ah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fillRef idx="0"/>
            <a:effectRef idx="0"/>
            <a:fontRef idx="minor"/>
          </p:style>
        </p:sp>
        <p:sp>
          <p:nvSpPr>
            <p:cNvPr id="12" name="CustomShape 13"/>
            <p:cNvSpPr/>
            <p:nvPr/>
          </p:nvSpPr>
          <p:spPr>
            <a:xfrm>
              <a:off x="984240" y="2687760"/>
              <a:ext cx="4576320" cy="4169880"/>
            </a:xfrm>
            <a:custGeom>
              <a:avLst/>
              <a:gdLst/>
              <a:ah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fillRef idx="0"/>
            <a:effectRef idx="0"/>
            <a:fontRef idx="minor"/>
          </p:style>
        </p:sp>
        <p:sp>
          <p:nvSpPr>
            <p:cNvPr id="13" name="CustomShape 14"/>
            <p:cNvSpPr/>
            <p:nvPr/>
          </p:nvSpPr>
          <p:spPr>
            <a:xfrm>
              <a:off x="546120" y="2577960"/>
              <a:ext cx="3584160" cy="4279680"/>
            </a:xfrm>
            <a:custGeom>
              <a:avLst/>
              <a:gdLst/>
              <a:ah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fillRef idx="0"/>
            <a:effectRef idx="0"/>
            <a:fontRef idx="minor"/>
          </p:style>
        </p:sp>
      </p:grpSp>
      <p:sp>
        <p:nvSpPr>
          <p:cNvPr id="14" name="PlaceHolder 15"/>
          <p:cNvSpPr>
            <a:spLocks noGrp="1"/>
          </p:cNvSpPr>
          <p:nvPr>
            <p:ph type="title"/>
          </p:nvPr>
        </p:nvSpPr>
        <p:spPr>
          <a:xfrm>
            <a:off x="2928240" y="1380240"/>
            <a:ext cx="8574120" cy="2615760"/>
          </a:xfrm>
          <a:prstGeom prst="rect">
            <a:avLst/>
          </a:prstGeom>
        </p:spPr>
        <p:txBody>
          <a:bodyPr anchor="b">
            <a:normAutofit/>
          </a:bodyPr>
          <a:p>
            <a:pPr algn="r">
              <a:lnSpc>
                <a:spcPct val="100000"/>
              </a:lnSpc>
            </a:pPr>
            <a:r>
              <a:rPr b="0" lang="en-US" sz="6000" spc="-1" strike="noStrike">
                <a:solidFill>
                  <a:srgbClr val="000000"/>
                </a:solidFill>
                <a:latin typeface="Corbel"/>
              </a:rPr>
              <a:t>Click </a:t>
            </a:r>
            <a:r>
              <a:rPr b="0" lang="en-US" sz="6000" spc="-1" strike="noStrike">
                <a:solidFill>
                  <a:srgbClr val="000000"/>
                </a:solidFill>
                <a:latin typeface="Corbel"/>
              </a:rPr>
              <a:t>to </a:t>
            </a:r>
            <a:r>
              <a:rPr b="0" lang="en-US" sz="6000" spc="-1" strike="noStrike">
                <a:solidFill>
                  <a:srgbClr val="000000"/>
                </a:solidFill>
                <a:latin typeface="Corbel"/>
              </a:rPr>
              <a:t>edit </a:t>
            </a:r>
            <a:r>
              <a:rPr b="0" lang="en-US" sz="6000" spc="-1" strike="noStrike">
                <a:solidFill>
                  <a:srgbClr val="000000"/>
                </a:solidFill>
                <a:latin typeface="Corbel"/>
              </a:rPr>
              <a:t>Maste</a:t>
            </a:r>
            <a:r>
              <a:rPr b="0" lang="en-US" sz="6000" spc="-1" strike="noStrike">
                <a:solidFill>
                  <a:srgbClr val="000000"/>
                </a:solidFill>
                <a:latin typeface="Corbel"/>
              </a:rPr>
              <a:t>r title </a:t>
            </a:r>
            <a:r>
              <a:rPr b="0" lang="en-US" sz="6000" spc="-1" strike="noStrike">
                <a:solidFill>
                  <a:srgbClr val="000000"/>
                </a:solidFill>
                <a:latin typeface="Corbel"/>
              </a:rPr>
              <a:t>style</a:t>
            </a:r>
            <a:endParaRPr b="0" lang="en-US" sz="6000" spc="-1" strike="noStrike">
              <a:solidFill>
                <a:srgbClr val="000000"/>
              </a:solidFill>
              <a:latin typeface="Corbel"/>
            </a:endParaRPr>
          </a:p>
        </p:txBody>
      </p:sp>
      <p:sp>
        <p:nvSpPr>
          <p:cNvPr id="15" name="PlaceHolder 16"/>
          <p:cNvSpPr>
            <a:spLocks noGrp="1"/>
          </p:cNvSpPr>
          <p:nvPr>
            <p:ph type="dt"/>
          </p:nvPr>
        </p:nvSpPr>
        <p:spPr>
          <a:xfrm>
            <a:off x="9732600" y="5883120"/>
            <a:ext cx="1142640" cy="364680"/>
          </a:xfrm>
          <a:prstGeom prst="rect">
            <a:avLst/>
          </a:prstGeom>
        </p:spPr>
        <p:txBody>
          <a:bodyPr anchor="ctr">
            <a:noAutofit/>
          </a:bodyPr>
          <a:p>
            <a:pPr algn="r">
              <a:lnSpc>
                <a:spcPct val="100000"/>
              </a:lnSpc>
            </a:pPr>
            <a:fld id="{9EB17554-D732-433D-A0E3-E3260C9338E5}" type="datetime">
              <a:rPr b="0" lang="en-US" sz="1000" spc="-1" strike="noStrike">
                <a:solidFill>
                  <a:srgbClr val="000000"/>
                </a:solidFill>
                <a:latin typeface="Corbel"/>
              </a:rPr>
              <a:t>5/15/23</a:t>
            </a:fld>
            <a:endParaRPr b="0" lang="en-US" sz="1000" spc="-1" strike="noStrike">
              <a:latin typeface="Times New Roman"/>
            </a:endParaRPr>
          </a:p>
        </p:txBody>
      </p:sp>
      <p:sp>
        <p:nvSpPr>
          <p:cNvPr id="16" name="PlaceHolder 17"/>
          <p:cNvSpPr>
            <a:spLocks noGrp="1"/>
          </p:cNvSpPr>
          <p:nvPr>
            <p:ph type="ftr"/>
          </p:nvPr>
        </p:nvSpPr>
        <p:spPr>
          <a:xfrm>
            <a:off x="5332320" y="5883120"/>
            <a:ext cx="4323600" cy="364680"/>
          </a:xfrm>
          <a:prstGeom prst="rect">
            <a:avLst/>
          </a:prstGeom>
        </p:spPr>
        <p:txBody>
          <a:bodyPr anchor="ctr">
            <a:noAutofit/>
          </a:bodyPr>
          <a:p>
            <a:endParaRPr b="0" lang="en-US" sz="2400" spc="-1" strike="noStrike">
              <a:latin typeface="Times New Roman"/>
            </a:endParaRPr>
          </a:p>
        </p:txBody>
      </p:sp>
      <p:sp>
        <p:nvSpPr>
          <p:cNvPr id="17" name="PlaceHolder 18"/>
          <p:cNvSpPr>
            <a:spLocks noGrp="1"/>
          </p:cNvSpPr>
          <p:nvPr>
            <p:ph type="sldNum"/>
          </p:nvPr>
        </p:nvSpPr>
        <p:spPr>
          <a:xfrm>
            <a:off x="10951920" y="5883120"/>
            <a:ext cx="550800" cy="364680"/>
          </a:xfrm>
          <a:prstGeom prst="rect">
            <a:avLst/>
          </a:prstGeom>
        </p:spPr>
        <p:txBody>
          <a:bodyPr anchor="ctr">
            <a:noAutofit/>
          </a:bodyPr>
          <a:p>
            <a:pPr algn="r">
              <a:lnSpc>
                <a:spcPct val="100000"/>
              </a:lnSpc>
            </a:pPr>
            <a:fld id="{89F07D7A-4AD5-45AB-AAB2-5C9B6D5FD38A}" type="slidenum">
              <a:rPr b="0" lang="en-US" sz="1000" spc="-1" strike="noStrike">
                <a:solidFill>
                  <a:srgbClr val="000000"/>
                </a:solidFill>
                <a:latin typeface="Corbel"/>
              </a:rPr>
              <a:t>&lt;number&gt;</a:t>
            </a:fld>
            <a:endParaRPr b="0" lang="en-US" sz="1000" spc="-1" strike="noStrike">
              <a:latin typeface="Times New Roman"/>
            </a:endParaRPr>
          </a:p>
        </p:txBody>
      </p:sp>
      <p:sp>
        <p:nvSpPr>
          <p:cNvPr id="18" name="PlaceHolder 1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orbel"/>
              </a:rPr>
              <a:t>Click to edit the outline text format</a:t>
            </a:r>
            <a:endParaRPr b="0" lang="en-US" sz="2400" spc="-1" strike="noStrike">
              <a:solidFill>
                <a:srgbClr val="000000"/>
              </a:solidFill>
              <a:latin typeface="Corbe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orbel"/>
              </a:rPr>
              <a:t>Second Outline Level</a:t>
            </a:r>
            <a:endParaRPr b="0" lang="en-US" sz="1800" spc="-1" strike="noStrike">
              <a:solidFill>
                <a:srgbClr val="000000"/>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orbel"/>
              </a:rPr>
              <a:t>Third Outline Level</a:t>
            </a:r>
            <a:endParaRPr b="0" lang="en-US" sz="1600" spc="-1" strike="noStrike">
              <a:solidFill>
                <a:srgbClr val="000000"/>
              </a:solidFill>
              <a:latin typeface="Corbe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orbel"/>
              </a:rPr>
              <a:t>Fourth Outline Level</a:t>
            </a:r>
            <a:endParaRPr b="0" lang="en-US" sz="1400" spc="-1" strike="noStrike">
              <a:solidFill>
                <a:srgbClr val="000000"/>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orbel"/>
              </a:rPr>
              <a:t>Fifth Outline Level</a:t>
            </a:r>
            <a:endParaRPr b="0" lang="en-US" sz="2000" spc="-1" strike="noStrike">
              <a:solidFill>
                <a:srgbClr val="000000"/>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orbel"/>
              </a:rPr>
              <a:t>Sixth Outline Level</a:t>
            </a:r>
            <a:endParaRPr b="0" lang="en-US" sz="2000" spc="-1" strike="noStrike">
              <a:solidFill>
                <a:srgbClr val="000000"/>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orbel"/>
              </a:rPr>
              <a:t>Seventh Outline Level</a:t>
            </a:r>
            <a:endParaRPr b="0" lang="en-US" sz="2000" spc="-1" strike="noStrike">
              <a:solidFill>
                <a:srgbClr val="000000"/>
              </a:solidFill>
              <a:latin typeface="Corbe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55" name="Group 1"/>
          <p:cNvGrpSpPr/>
          <p:nvPr/>
        </p:nvGrpSpPr>
        <p:grpSpPr>
          <a:xfrm>
            <a:off x="150840" y="0"/>
            <a:ext cx="2436480" cy="6857640"/>
            <a:chOff x="150840" y="0"/>
            <a:chExt cx="2436480" cy="6857640"/>
          </a:xfrm>
        </p:grpSpPr>
        <p:sp>
          <p:nvSpPr>
            <p:cNvPr id="56" name="CustomShape 2"/>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57" name="CustomShape 3"/>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58" name="CustomShape 4"/>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59" name="CustomShape 5"/>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60" name="CustomShape 6"/>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61" name="CustomShape 7"/>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sp>
        <p:nvSpPr>
          <p:cNvPr id="62" name="PlaceHolder 8"/>
          <p:cNvSpPr>
            <a:spLocks noGrp="1"/>
          </p:cNvSpPr>
          <p:nvPr>
            <p:ph type="title"/>
          </p:nvPr>
        </p:nvSpPr>
        <p:spPr>
          <a:xfrm>
            <a:off x="1484280" y="685800"/>
            <a:ext cx="10018440" cy="1752120"/>
          </a:xfrm>
          <a:prstGeom prst="rect">
            <a:avLst/>
          </a:prstGeom>
        </p:spPr>
        <p:txBody>
          <a:bodyPr anchor="ctr">
            <a:noAutofit/>
          </a:bodyPr>
          <a:p>
            <a:pPr algn="ctr">
              <a:lnSpc>
                <a:spcPct val="100000"/>
              </a:lnSpc>
            </a:pPr>
            <a:r>
              <a:rPr b="0" lang="en-US" sz="4000" spc="-1" strike="noStrike">
                <a:solidFill>
                  <a:srgbClr val="000000"/>
                </a:solidFill>
                <a:latin typeface="Corbel"/>
              </a:rPr>
              <a:t>Click to </a:t>
            </a:r>
            <a:r>
              <a:rPr b="0" lang="en-US" sz="4000" spc="-1" strike="noStrike">
                <a:solidFill>
                  <a:srgbClr val="000000"/>
                </a:solidFill>
                <a:latin typeface="Corbel"/>
              </a:rPr>
              <a:t>edit </a:t>
            </a:r>
            <a:r>
              <a:rPr b="0" lang="en-US" sz="4000" spc="-1" strike="noStrike">
                <a:solidFill>
                  <a:srgbClr val="000000"/>
                </a:solidFill>
                <a:latin typeface="Corbel"/>
              </a:rPr>
              <a:t>Master </a:t>
            </a:r>
            <a:r>
              <a:rPr b="0" lang="en-US" sz="4000" spc="-1" strike="noStrike">
                <a:solidFill>
                  <a:srgbClr val="000000"/>
                </a:solidFill>
                <a:latin typeface="Corbel"/>
              </a:rPr>
              <a:t>title </a:t>
            </a:r>
            <a:r>
              <a:rPr b="0" lang="en-US" sz="4000" spc="-1" strike="noStrike">
                <a:solidFill>
                  <a:srgbClr val="000000"/>
                </a:solidFill>
                <a:latin typeface="Corbel"/>
              </a:rPr>
              <a:t>style</a:t>
            </a:r>
            <a:endParaRPr b="0" lang="en-US" sz="4000" spc="-1" strike="noStrike">
              <a:solidFill>
                <a:srgbClr val="000000"/>
              </a:solidFill>
              <a:latin typeface="Corbel"/>
            </a:endParaRPr>
          </a:p>
        </p:txBody>
      </p:sp>
      <p:sp>
        <p:nvSpPr>
          <p:cNvPr id="63" name="PlaceHolder 9"/>
          <p:cNvSpPr>
            <a:spLocks noGrp="1"/>
          </p:cNvSpPr>
          <p:nvPr>
            <p:ph type="body"/>
          </p:nvPr>
        </p:nvSpPr>
        <p:spPr>
          <a:xfrm>
            <a:off x="1484280" y="2666880"/>
            <a:ext cx="10018440" cy="3123720"/>
          </a:xfrm>
          <a:prstGeom prst="rect">
            <a:avLst/>
          </a:prstGeom>
        </p:spPr>
        <p:txBody>
          <a:bodyPr anchor="ctr">
            <a:noAutofit/>
          </a:bodyPr>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rPr>
              <a:t>Click to edit Master text styles</a:t>
            </a:r>
            <a:endParaRPr b="0" lang="en-US" sz="2400" spc="-1" strike="noStrike">
              <a:solidFill>
                <a:srgbClr val="000000"/>
              </a:solidFill>
              <a:latin typeface="Corbel"/>
            </a:endParaRPr>
          </a:p>
          <a:p>
            <a:pPr lvl="1" marL="743040" indent="-28548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rPr>
              <a:t>Second level</a:t>
            </a:r>
            <a:endParaRPr b="0" lang="en-US" sz="2000" spc="-1" strike="noStrike">
              <a:solidFill>
                <a:srgbClr val="000000"/>
              </a:solidFill>
              <a:latin typeface="Corbel"/>
            </a:endParaRPr>
          </a:p>
          <a:p>
            <a:pPr lvl="2" marL="1200240" indent="-285480">
              <a:lnSpc>
                <a:spcPct val="100000"/>
              </a:lnSpc>
              <a:spcBef>
                <a:spcPts val="360"/>
              </a:spcBef>
              <a:spcAft>
                <a:spcPts val="601"/>
              </a:spcAft>
              <a:buClr>
                <a:srgbClr val="1287c3"/>
              </a:buClr>
              <a:buSzPct val="145000"/>
              <a:buFont typeface="Arial"/>
              <a:buChar char="•"/>
            </a:pPr>
            <a:r>
              <a:rPr b="0" lang="en-US" sz="1800" spc="-1" strike="noStrike">
                <a:solidFill>
                  <a:srgbClr val="000000"/>
                </a:solidFill>
                <a:latin typeface="Corbel"/>
              </a:rPr>
              <a:t>Third level</a:t>
            </a:r>
            <a:endParaRPr b="0" lang="en-US" sz="1800" spc="-1" strike="noStrike">
              <a:solidFill>
                <a:srgbClr val="000000"/>
              </a:solidFill>
              <a:latin typeface="Corbel"/>
            </a:endParaRPr>
          </a:p>
          <a:p>
            <a:pPr lvl="3" marL="1542960" indent="-171000">
              <a:lnSpc>
                <a:spcPct val="100000"/>
              </a:lnSpc>
              <a:spcBef>
                <a:spcPts val="320"/>
              </a:spcBef>
              <a:spcAft>
                <a:spcPts val="601"/>
              </a:spcAft>
              <a:buClr>
                <a:srgbClr val="1287c3"/>
              </a:buClr>
              <a:buSzPct val="145000"/>
              <a:buFont typeface="Arial"/>
              <a:buChar char="•"/>
            </a:pPr>
            <a:r>
              <a:rPr b="0" lang="en-US" sz="1600" spc="-1" strike="noStrike">
                <a:solidFill>
                  <a:srgbClr val="000000"/>
                </a:solidFill>
                <a:latin typeface="Corbel"/>
              </a:rPr>
              <a:t>Fourth level</a:t>
            </a:r>
            <a:endParaRPr b="0" lang="en-US" sz="1600" spc="-1" strike="noStrike">
              <a:solidFill>
                <a:srgbClr val="000000"/>
              </a:solidFill>
              <a:latin typeface="Corbel"/>
            </a:endParaRPr>
          </a:p>
          <a:p>
            <a:pPr lvl="4" marL="2000160" indent="-171000">
              <a:lnSpc>
                <a:spcPct val="100000"/>
              </a:lnSpc>
              <a:spcBef>
                <a:spcPts val="281"/>
              </a:spcBef>
              <a:spcAft>
                <a:spcPts val="601"/>
              </a:spcAft>
              <a:buClr>
                <a:srgbClr val="1287c3"/>
              </a:buClr>
              <a:buSzPct val="145000"/>
              <a:buFont typeface="Arial"/>
              <a:buChar char="•"/>
            </a:pPr>
            <a:r>
              <a:rPr b="0" lang="en-US" sz="1400" spc="-1" strike="noStrike">
                <a:solidFill>
                  <a:srgbClr val="000000"/>
                </a:solidFill>
                <a:latin typeface="Corbel"/>
              </a:rPr>
              <a:t>Fifth level</a:t>
            </a:r>
            <a:endParaRPr b="0" lang="en-US" sz="1400" spc="-1" strike="noStrike">
              <a:solidFill>
                <a:srgbClr val="000000"/>
              </a:solidFill>
              <a:latin typeface="Corbel"/>
            </a:endParaRPr>
          </a:p>
        </p:txBody>
      </p:sp>
      <p:sp>
        <p:nvSpPr>
          <p:cNvPr id="64" name="PlaceHolder 10"/>
          <p:cNvSpPr>
            <a:spLocks noGrp="1"/>
          </p:cNvSpPr>
          <p:nvPr>
            <p:ph type="dt"/>
          </p:nvPr>
        </p:nvSpPr>
        <p:spPr>
          <a:xfrm>
            <a:off x="9732600" y="5883120"/>
            <a:ext cx="1142640" cy="364680"/>
          </a:xfrm>
          <a:prstGeom prst="rect">
            <a:avLst/>
          </a:prstGeom>
        </p:spPr>
        <p:txBody>
          <a:bodyPr anchor="ctr">
            <a:noAutofit/>
          </a:bodyPr>
          <a:p>
            <a:pPr algn="r">
              <a:lnSpc>
                <a:spcPct val="100000"/>
              </a:lnSpc>
            </a:pPr>
            <a:fld id="{5D29F2F7-2440-451E-8367-C92AFF8F76AC}" type="datetime">
              <a:rPr b="0" lang="en-US" sz="1000" spc="-1" strike="noStrike">
                <a:solidFill>
                  <a:srgbClr val="000000"/>
                </a:solidFill>
                <a:latin typeface="Corbel"/>
              </a:rPr>
              <a:t>5/15/23</a:t>
            </a:fld>
            <a:endParaRPr b="0" lang="en-US" sz="1000" spc="-1" strike="noStrike">
              <a:latin typeface="Times New Roman"/>
            </a:endParaRPr>
          </a:p>
        </p:txBody>
      </p:sp>
      <p:sp>
        <p:nvSpPr>
          <p:cNvPr id="65" name="PlaceHolder 11"/>
          <p:cNvSpPr>
            <a:spLocks noGrp="1"/>
          </p:cNvSpPr>
          <p:nvPr>
            <p:ph type="ftr"/>
          </p:nvPr>
        </p:nvSpPr>
        <p:spPr>
          <a:xfrm>
            <a:off x="2572200" y="5883120"/>
            <a:ext cx="7083720" cy="364680"/>
          </a:xfrm>
          <a:prstGeom prst="rect">
            <a:avLst/>
          </a:prstGeom>
        </p:spPr>
        <p:txBody>
          <a:bodyPr anchor="ctr">
            <a:noAutofit/>
          </a:bodyPr>
          <a:p>
            <a:endParaRPr b="0" lang="en-US" sz="2400" spc="-1" strike="noStrike">
              <a:latin typeface="Times New Roman"/>
            </a:endParaRPr>
          </a:p>
        </p:txBody>
      </p:sp>
      <p:sp>
        <p:nvSpPr>
          <p:cNvPr id="66" name="PlaceHolder 12"/>
          <p:cNvSpPr>
            <a:spLocks noGrp="1"/>
          </p:cNvSpPr>
          <p:nvPr>
            <p:ph type="sldNum"/>
          </p:nvPr>
        </p:nvSpPr>
        <p:spPr>
          <a:xfrm>
            <a:off x="10951920" y="5867280"/>
            <a:ext cx="550800" cy="364680"/>
          </a:xfrm>
          <a:prstGeom prst="rect">
            <a:avLst/>
          </a:prstGeom>
        </p:spPr>
        <p:txBody>
          <a:bodyPr anchor="ctr">
            <a:noAutofit/>
          </a:bodyPr>
          <a:p>
            <a:pPr algn="r">
              <a:lnSpc>
                <a:spcPct val="100000"/>
              </a:lnSpc>
            </a:pPr>
            <a:fld id="{905A299B-DA4B-449C-ABC0-CAFB2A059547}" type="slidenum">
              <a:rPr b="0" lang="en-US" sz="1000" spc="-1" strike="noStrike">
                <a:solidFill>
                  <a:srgbClr val="000000"/>
                </a:solidFill>
                <a:latin typeface="Corbe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2133720" y="812880"/>
            <a:ext cx="9369000" cy="2615760"/>
          </a:xfrm>
          <a:prstGeom prst="rect">
            <a:avLst/>
          </a:prstGeom>
          <a:noFill/>
          <a:ln>
            <a:noFill/>
          </a:ln>
        </p:spPr>
        <p:txBody>
          <a:bodyPr anchor="b">
            <a:normAutofit/>
          </a:bodyPr>
          <a:p>
            <a:pPr algn="r">
              <a:lnSpc>
                <a:spcPct val="100000"/>
              </a:lnSpc>
            </a:pPr>
            <a:r>
              <a:rPr b="1" i="1" lang="en-US" sz="4400" spc="-1" strike="noStrike">
                <a:solidFill>
                  <a:srgbClr val="000000"/>
                </a:solidFill>
                <a:latin typeface="Times New Roman"/>
              </a:rPr>
              <a:t>Matrix </a:t>
            </a:r>
            <a:r>
              <a:rPr b="1" i="1" lang="en-US" sz="4400" spc="-1" strike="noStrike">
                <a:solidFill>
                  <a:srgbClr val="000000"/>
                </a:solidFill>
                <a:latin typeface="Times New Roman"/>
              </a:rPr>
              <a:t>Multiplic</a:t>
            </a:r>
            <a:r>
              <a:rPr b="1" i="1" lang="en-US" sz="4400" spc="-1" strike="noStrike">
                <a:solidFill>
                  <a:srgbClr val="000000"/>
                </a:solidFill>
                <a:latin typeface="Times New Roman"/>
              </a:rPr>
              <a:t>ation </a:t>
            </a:r>
            <a:r>
              <a:rPr b="1" i="1" lang="en-US" sz="4400" spc="-1" strike="noStrike">
                <a:solidFill>
                  <a:srgbClr val="000000"/>
                </a:solidFill>
                <a:latin typeface="Times New Roman"/>
              </a:rPr>
              <a:t>using </a:t>
            </a:r>
            <a:r>
              <a:rPr b="1" i="1" lang="en-US" sz="4400" spc="-1" strike="noStrike">
                <a:solidFill>
                  <a:srgbClr val="000000"/>
                </a:solidFill>
                <a:latin typeface="Times New Roman"/>
              </a:rPr>
              <a:t>OpenMPI</a:t>
            </a:r>
            <a:endParaRPr b="0" lang="en-US" sz="4400" spc="-1" strike="noStrike">
              <a:solidFill>
                <a:srgbClr val="000000"/>
              </a:solidFill>
              <a:latin typeface="Corbel"/>
            </a:endParaRPr>
          </a:p>
        </p:txBody>
      </p:sp>
      <p:sp>
        <p:nvSpPr>
          <p:cNvPr id="104" name="TextShape 2"/>
          <p:cNvSpPr txBox="1"/>
          <p:nvPr/>
        </p:nvSpPr>
        <p:spPr>
          <a:xfrm>
            <a:off x="4515480" y="5090760"/>
            <a:ext cx="6987240" cy="1388160"/>
          </a:xfrm>
          <a:prstGeom prst="rect">
            <a:avLst/>
          </a:prstGeom>
          <a:noFill/>
          <a:ln>
            <a:noFill/>
          </a:ln>
        </p:spPr>
        <p:txBody>
          <a:bodyPr>
            <a:noAutofit/>
          </a:bodyPr>
          <a:p>
            <a:pPr algn="r">
              <a:lnSpc>
                <a:spcPct val="100000"/>
              </a:lnSpc>
              <a:spcBef>
                <a:spcPts val="420"/>
              </a:spcBef>
              <a:spcAft>
                <a:spcPts val="601"/>
              </a:spcAft>
              <a:tabLst>
                <a:tab algn="l" pos="0"/>
              </a:tabLst>
            </a:pPr>
            <a:r>
              <a:rPr b="0" lang="en-US" sz="2100" spc="-1" strike="noStrike">
                <a:solidFill>
                  <a:srgbClr val="000000"/>
                </a:solidFill>
                <a:latin typeface="Corbel"/>
              </a:rPr>
              <a:t>Group Member:</a:t>
            </a:r>
            <a:endParaRPr b="0" lang="en-US" sz="2100" spc="-1" strike="noStrike">
              <a:latin typeface="Arial"/>
            </a:endParaRPr>
          </a:p>
          <a:p>
            <a:pPr algn="r">
              <a:lnSpc>
                <a:spcPct val="100000"/>
              </a:lnSpc>
              <a:spcBef>
                <a:spcPts val="420"/>
              </a:spcBef>
              <a:spcAft>
                <a:spcPts val="601"/>
              </a:spcAft>
              <a:tabLst>
                <a:tab algn="l" pos="0"/>
              </a:tabLst>
            </a:pPr>
            <a:r>
              <a:rPr b="0" lang="en-US" sz="2100" spc="-1" strike="noStrike">
                <a:solidFill>
                  <a:srgbClr val="000000"/>
                </a:solidFill>
                <a:latin typeface="Corbel"/>
              </a:rPr>
              <a:t>Yasir Nawaz </a:t>
            </a:r>
            <a:r>
              <a:rPr b="0" lang="en-US" sz="2100" spc="-1" strike="noStrike">
                <a:solidFill>
                  <a:srgbClr val="000000"/>
                </a:solidFill>
                <a:latin typeface="Corbel"/>
              </a:rPr>
              <a:t>(P20-0557)</a:t>
            </a:r>
            <a:endParaRPr b="0" lang="en-US" sz="2100" spc="-1" strike="noStrike">
              <a:latin typeface="Arial"/>
            </a:endParaRPr>
          </a:p>
          <a:p>
            <a:pPr algn="r">
              <a:lnSpc>
                <a:spcPct val="100000"/>
              </a:lnSpc>
              <a:spcBef>
                <a:spcPts val="420"/>
              </a:spcBef>
              <a:spcAft>
                <a:spcPts val="601"/>
              </a:spcAft>
              <a:tabLst>
                <a:tab algn="l" pos="0"/>
              </a:tabLst>
            </a:pPr>
            <a:r>
              <a:rPr b="0" lang="en-US" sz="2100" spc="-1" strike="noStrike">
                <a:solidFill>
                  <a:srgbClr val="000000"/>
                </a:solidFill>
                <a:latin typeface="Corbel"/>
              </a:rPr>
              <a:t>Sharjeel Hussain </a:t>
            </a:r>
            <a:r>
              <a:rPr b="0" lang="en-US" sz="2100" spc="-1" strike="noStrike">
                <a:solidFill>
                  <a:srgbClr val="000000"/>
                </a:solidFill>
                <a:latin typeface="Corbel"/>
              </a:rPr>
              <a:t>(P20-0150)</a:t>
            </a:r>
            <a:endParaRPr b="0" lang="en-US" sz="2100" spc="-1" strike="noStrike">
              <a:latin typeface="Arial"/>
            </a:endParaRPr>
          </a:p>
        </p:txBody>
      </p:sp>
      <p:sp>
        <p:nvSpPr>
          <p:cNvPr id="105" name="TextShape 3"/>
          <p:cNvSpPr txBox="1"/>
          <p:nvPr/>
        </p:nvSpPr>
        <p:spPr>
          <a:xfrm>
            <a:off x="11163600" y="6400800"/>
            <a:ext cx="3832560" cy="427320"/>
          </a:xfrm>
          <a:prstGeom prst="rect">
            <a:avLst/>
          </a:prstGeom>
          <a:noFill/>
          <a:ln>
            <a:noFill/>
          </a:ln>
        </p:spPr>
        <p:txBody>
          <a:bodyPr lIns="90000" rIns="90000" tIns="45000" bIns="45000">
            <a:noAutofit/>
          </a:bodyPr>
          <a:p>
            <a:fld id="{11A21582-BE66-4F9B-A79D-2DFD47EA9CBD}" type="slidenum">
              <a:rPr b="0" lang="en-US" sz="2400" spc="-1" strike="noStrike">
                <a:latin typeface="Times New Roman"/>
              </a:rPr>
              <a:t>1</a:t>
            </a:fld>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484280" y="685800"/>
            <a:ext cx="10018440" cy="1752120"/>
          </a:xfrm>
          <a:prstGeom prst="rect">
            <a:avLst/>
          </a:prstGeom>
          <a:noFill/>
          <a:ln>
            <a:noFill/>
          </a:ln>
        </p:spPr>
        <p:txBody>
          <a:bodyPr anchor="ctr">
            <a:noAutofit/>
          </a:bodyPr>
          <a:p>
            <a:pPr algn="ctr">
              <a:lnSpc>
                <a:spcPct val="100000"/>
              </a:lnSpc>
            </a:pPr>
            <a:r>
              <a:rPr b="1" i="1" lang="en-US" sz="4000" spc="-1" strike="noStrike">
                <a:solidFill>
                  <a:srgbClr val="000000"/>
                </a:solidFill>
                <a:latin typeface="Times New Roman"/>
              </a:rPr>
              <a:t>Compariso</a:t>
            </a:r>
            <a:r>
              <a:rPr b="1" i="1" lang="en-US" sz="4000" spc="-1" strike="noStrike">
                <a:solidFill>
                  <a:srgbClr val="000000"/>
                </a:solidFill>
                <a:latin typeface="Times New Roman"/>
              </a:rPr>
              <a:t>n Between </a:t>
            </a:r>
            <a:r>
              <a:rPr b="1" i="1" lang="en-US" sz="4000" spc="-1" strike="noStrike">
                <a:solidFill>
                  <a:srgbClr val="000000"/>
                </a:solidFill>
                <a:latin typeface="Times New Roman"/>
              </a:rPr>
              <a:t>Serial And </a:t>
            </a:r>
            <a:r>
              <a:rPr b="1" i="1" lang="en-US" sz="4000" spc="-1" strike="noStrike">
                <a:solidFill>
                  <a:srgbClr val="000000"/>
                </a:solidFill>
                <a:latin typeface="Times New Roman"/>
              </a:rPr>
              <a:t>Parallel </a:t>
            </a:r>
            <a:r>
              <a:rPr b="1" i="1" lang="en-US" sz="4000" spc="-1" strike="noStrike">
                <a:solidFill>
                  <a:srgbClr val="000000"/>
                </a:solidFill>
                <a:latin typeface="Times New Roman"/>
              </a:rPr>
              <a:t>Matrix </a:t>
            </a:r>
            <a:r>
              <a:rPr b="1" i="1" lang="en-US" sz="4000" spc="-1" strike="noStrike">
                <a:solidFill>
                  <a:srgbClr val="000000"/>
                </a:solidFill>
                <a:latin typeface="Times New Roman"/>
              </a:rPr>
              <a:t>Multiplicat</a:t>
            </a:r>
            <a:r>
              <a:rPr b="1" i="1" lang="en-US" sz="4000" spc="-1" strike="noStrike">
                <a:solidFill>
                  <a:srgbClr val="000000"/>
                </a:solidFill>
                <a:latin typeface="Times New Roman"/>
              </a:rPr>
              <a:t>ion (MPI)</a:t>
            </a:r>
            <a:endParaRPr b="0" lang="en-US" sz="4000" spc="-1" strike="noStrike">
              <a:solidFill>
                <a:srgbClr val="000000"/>
              </a:solidFill>
              <a:latin typeface="Corbel"/>
            </a:endParaRPr>
          </a:p>
        </p:txBody>
      </p:sp>
      <p:sp>
        <p:nvSpPr>
          <p:cNvPr id="130" name="TextShape 2"/>
          <p:cNvSpPr txBox="1"/>
          <p:nvPr/>
        </p:nvSpPr>
        <p:spPr>
          <a:xfrm>
            <a:off x="1484280" y="2666880"/>
            <a:ext cx="10018440" cy="3123720"/>
          </a:xfrm>
          <a:prstGeom prst="rect">
            <a:avLst/>
          </a:prstGeom>
          <a:noFill/>
          <a:ln>
            <a:noFill/>
          </a:ln>
        </p:spPr>
        <p:txBody>
          <a:bodyPr anchor="ctr">
            <a:normAutofit/>
          </a:bodyPr>
          <a:p>
            <a:pPr algn="ctr">
              <a:lnSpc>
                <a:spcPct val="100000"/>
              </a:lnSpc>
              <a:spcBef>
                <a:spcPts val="961"/>
              </a:spcBef>
              <a:spcAft>
                <a:spcPts val="601"/>
              </a:spcAft>
              <a:tabLst>
                <a:tab algn="l" pos="0"/>
              </a:tabLst>
            </a:pPr>
            <a:r>
              <a:rPr b="1" i="1" lang="en-US" sz="4800" spc="-1" strike="noStrike">
                <a:solidFill>
                  <a:srgbClr val="000000"/>
                </a:solidFill>
                <a:latin typeface="comic"/>
              </a:rPr>
              <a:t>CODE</a:t>
            </a:r>
            <a:endParaRPr b="0" lang="en-US" sz="4800" spc="-1" strike="noStrike">
              <a:solidFill>
                <a:srgbClr val="000000"/>
              </a:solidFill>
              <a:latin typeface="Corbel"/>
            </a:endParaRPr>
          </a:p>
        </p:txBody>
      </p:sp>
      <p:sp>
        <p:nvSpPr>
          <p:cNvPr id="131" name="TextShape 3"/>
          <p:cNvSpPr txBox="1"/>
          <p:nvPr/>
        </p:nvSpPr>
        <p:spPr>
          <a:xfrm>
            <a:off x="11163600" y="6400800"/>
            <a:ext cx="3832560" cy="427320"/>
          </a:xfrm>
          <a:prstGeom prst="rect">
            <a:avLst/>
          </a:prstGeom>
          <a:noFill/>
          <a:ln>
            <a:noFill/>
          </a:ln>
        </p:spPr>
        <p:txBody>
          <a:bodyPr lIns="90000" rIns="90000" tIns="45000" bIns="45000">
            <a:noAutofit/>
          </a:bodyPr>
          <a:p>
            <a:fld id="{53DE966D-76B6-4AC0-905C-1C1F70950B9D}" type="slidenum">
              <a:rPr b="0" lang="en-US" sz="2400" spc="-1" strike="noStrike">
                <a:latin typeface="Times New Roman"/>
              </a:rPr>
              <a:t>10</a:t>
            </a:fld>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1484280" y="-266760"/>
            <a:ext cx="10018440" cy="1752120"/>
          </a:xfrm>
          <a:prstGeom prst="rect">
            <a:avLst/>
          </a:prstGeom>
          <a:noFill/>
          <a:ln>
            <a:noFill/>
          </a:ln>
        </p:spPr>
        <p:txBody>
          <a:bodyPr anchor="ctr">
            <a:normAutofit/>
          </a:bodyPr>
          <a:p>
            <a:pPr algn="ctr">
              <a:lnSpc>
                <a:spcPct val="100000"/>
              </a:lnSpc>
            </a:pPr>
            <a:r>
              <a:rPr b="1" i="1" lang="en-US" sz="3200" spc="-1" strike="noStrike">
                <a:solidFill>
                  <a:srgbClr val="000000"/>
                </a:solidFill>
                <a:latin typeface="Times New Roman"/>
              </a:rPr>
              <a:t>Comparison </a:t>
            </a:r>
            <a:r>
              <a:rPr b="1" i="1" lang="en-US" sz="3200" spc="-1" strike="noStrike">
                <a:solidFill>
                  <a:srgbClr val="000000"/>
                </a:solidFill>
                <a:latin typeface="Times New Roman"/>
              </a:rPr>
              <a:t>Between </a:t>
            </a:r>
            <a:r>
              <a:rPr b="1" i="1" lang="en-US" sz="3200" spc="-1" strike="noStrike">
                <a:solidFill>
                  <a:srgbClr val="000000"/>
                </a:solidFill>
                <a:latin typeface="Times New Roman"/>
              </a:rPr>
              <a:t>Serial And </a:t>
            </a:r>
            <a:r>
              <a:rPr b="1" i="1" lang="en-US" sz="3200" spc="-1" strike="noStrike">
                <a:solidFill>
                  <a:srgbClr val="000000"/>
                </a:solidFill>
                <a:latin typeface="Times New Roman"/>
              </a:rPr>
              <a:t>Parallel </a:t>
            </a:r>
            <a:r>
              <a:rPr b="1" i="1" lang="en-US" sz="3200" spc="-1" strike="noStrike">
                <a:solidFill>
                  <a:srgbClr val="000000"/>
                </a:solidFill>
                <a:latin typeface="Times New Roman"/>
              </a:rPr>
              <a:t>Matrix </a:t>
            </a:r>
            <a:r>
              <a:rPr b="1" i="1" lang="en-US" sz="3200" spc="-1" strike="noStrike">
                <a:solidFill>
                  <a:srgbClr val="000000"/>
                </a:solidFill>
                <a:latin typeface="Times New Roman"/>
              </a:rPr>
              <a:t>Multiplicatio</a:t>
            </a:r>
            <a:r>
              <a:rPr b="1" i="1" lang="en-US" sz="3200" spc="-1" strike="noStrike">
                <a:solidFill>
                  <a:srgbClr val="000000"/>
                </a:solidFill>
                <a:latin typeface="Times New Roman"/>
              </a:rPr>
              <a:t>n (MPI)</a:t>
            </a:r>
            <a:endParaRPr b="0" lang="en-US" sz="3200" spc="-1" strike="noStrike">
              <a:solidFill>
                <a:srgbClr val="000000"/>
              </a:solidFill>
              <a:latin typeface="Corbel"/>
            </a:endParaRPr>
          </a:p>
        </p:txBody>
      </p:sp>
      <p:pic>
        <p:nvPicPr>
          <p:cNvPr id="133" name="Picture 6" descr=""/>
          <p:cNvPicPr/>
          <p:nvPr/>
        </p:nvPicPr>
        <p:blipFill>
          <a:blip r:embed="rId1"/>
          <a:stretch/>
        </p:blipFill>
        <p:spPr>
          <a:xfrm>
            <a:off x="1857600" y="1297800"/>
            <a:ext cx="9000720" cy="5747760"/>
          </a:xfrm>
          <a:prstGeom prst="rect">
            <a:avLst/>
          </a:prstGeom>
          <a:ln>
            <a:noFill/>
          </a:ln>
        </p:spPr>
      </p:pic>
      <p:sp>
        <p:nvSpPr>
          <p:cNvPr id="134" name="TextShape 2"/>
          <p:cNvSpPr txBox="1"/>
          <p:nvPr/>
        </p:nvSpPr>
        <p:spPr>
          <a:xfrm>
            <a:off x="11430000" y="6400800"/>
            <a:ext cx="3832560" cy="427320"/>
          </a:xfrm>
          <a:prstGeom prst="rect">
            <a:avLst/>
          </a:prstGeom>
          <a:noFill/>
          <a:ln>
            <a:noFill/>
          </a:ln>
        </p:spPr>
        <p:txBody>
          <a:bodyPr lIns="90000" rIns="90000" tIns="45000" bIns="45000">
            <a:noAutofit/>
          </a:bodyPr>
          <a:p>
            <a:fld id="{06F0E545-49FA-44AA-96EA-1D735FE56B1F}" type="slidenum">
              <a:rPr b="0" lang="en-US" sz="2400" spc="-1" strike="noStrike">
                <a:latin typeface="Times New Roman"/>
              </a:rPr>
              <a:t>11</a:t>
            </a:fld>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1389240" y="0"/>
            <a:ext cx="10018440" cy="1752120"/>
          </a:xfrm>
          <a:prstGeom prst="rect">
            <a:avLst/>
          </a:prstGeom>
          <a:noFill/>
          <a:ln>
            <a:noFill/>
          </a:ln>
        </p:spPr>
        <p:txBody>
          <a:bodyPr anchor="ctr">
            <a:normAutofit/>
          </a:bodyPr>
          <a:p>
            <a:pPr algn="ctr">
              <a:lnSpc>
                <a:spcPct val="100000"/>
              </a:lnSpc>
            </a:pPr>
            <a:r>
              <a:rPr b="1" i="1" lang="en-US" sz="3200" spc="-1" strike="noStrike">
                <a:solidFill>
                  <a:srgbClr val="000000"/>
                </a:solidFill>
                <a:latin typeface="Times New Roman"/>
              </a:rPr>
              <a:t>Speed up</a:t>
            </a:r>
            <a:endParaRPr b="0" lang="en-US" sz="3200" spc="-1" strike="noStrike">
              <a:solidFill>
                <a:srgbClr val="000000"/>
              </a:solidFill>
              <a:latin typeface="Corbel"/>
            </a:endParaRPr>
          </a:p>
        </p:txBody>
      </p:sp>
      <p:graphicFrame>
        <p:nvGraphicFramePr>
          <p:cNvPr id="136" name="Table 2"/>
          <p:cNvGraphicFramePr/>
          <p:nvPr/>
        </p:nvGraphicFramePr>
        <p:xfrm>
          <a:off x="1809720" y="1181160"/>
          <a:ext cx="10018440" cy="5466960"/>
        </p:xfrm>
        <a:graphic>
          <a:graphicData uri="http://schemas.openxmlformats.org/drawingml/2006/table">
            <a:tbl>
              <a:tblPr/>
              <a:tblGrid>
                <a:gridCol w="2504520"/>
                <a:gridCol w="2504520"/>
                <a:gridCol w="2504520"/>
                <a:gridCol w="2504880"/>
              </a:tblGrid>
              <a:tr h="1093680">
                <a:tc>
                  <a:txBody>
                    <a:bodyPr lIns="62280" rIns="62280" tIns="30960" bIns="30960" anchor="b">
                      <a:noAutofit/>
                    </a:bodyPr>
                    <a:p>
                      <a:pPr>
                        <a:lnSpc>
                          <a:spcPct val="100000"/>
                        </a:lnSpc>
                      </a:pPr>
                      <a:r>
                        <a:rPr b="1" lang="en-US" sz="1200" spc="-1" strike="noStrike">
                          <a:solidFill>
                            <a:srgbClr val="000000"/>
                          </a:solidFill>
                          <a:latin typeface="Corbel"/>
                        </a:rPr>
                        <a:t>Matrix Size</a:t>
                      </a:r>
                      <a:endParaRPr b="0" lang="en-US" sz="1200" spc="-1" strike="noStrike">
                        <a:latin typeface="Arial"/>
                      </a:endParaRPr>
                    </a:p>
                  </a:txBody>
                  <a:tcPr marL="62280" marR="62280">
                    <a:lnL w="9360">
                      <a:solidFill>
                        <a:srgbClr val="d9d9e3"/>
                      </a:solidFill>
                    </a:lnL>
                    <a:lnR w="9360">
                      <a:solidFill>
                        <a:srgbClr val="d9d9e3"/>
                      </a:solidFill>
                    </a:lnR>
                    <a:lnT w="9360">
                      <a:solidFill>
                        <a:srgbClr val="d9d9e3"/>
                      </a:solidFill>
                    </a:lnT>
                    <a:lnB w="12240">
                      <a:solidFill>
                        <a:srgbClr val="d9d9e3"/>
                      </a:solidFill>
                    </a:lnB>
                    <a:solidFill>
                      <a:srgbClr val="f7f7f8"/>
                    </a:solidFill>
                  </a:tcPr>
                </a:tc>
                <a:tc>
                  <a:txBody>
                    <a:bodyPr lIns="62280" rIns="62280" tIns="30960" bIns="30960" anchor="b">
                      <a:noAutofit/>
                    </a:bodyPr>
                    <a:p>
                      <a:pPr>
                        <a:lnSpc>
                          <a:spcPct val="100000"/>
                        </a:lnSpc>
                      </a:pPr>
                      <a:r>
                        <a:rPr b="1" lang="en-US" sz="1200" spc="-1" strike="noStrike">
                          <a:solidFill>
                            <a:srgbClr val="000000"/>
                          </a:solidFill>
                          <a:latin typeface="Corbel"/>
                        </a:rPr>
                        <a:t>Time Taken by Serial Multiplication</a:t>
                      </a:r>
                      <a:endParaRPr b="0" lang="en-US" sz="1200" spc="-1" strike="noStrike">
                        <a:latin typeface="Arial"/>
                      </a:endParaRPr>
                    </a:p>
                  </a:txBody>
                  <a:tcPr marL="62280" marR="62280">
                    <a:lnL w="9360">
                      <a:solidFill>
                        <a:srgbClr val="d9d9e3"/>
                      </a:solidFill>
                    </a:lnL>
                    <a:lnR w="9360">
                      <a:solidFill>
                        <a:srgbClr val="d9d9e3"/>
                      </a:solidFill>
                    </a:lnR>
                    <a:lnT w="9360">
                      <a:solidFill>
                        <a:srgbClr val="d9d9e3"/>
                      </a:solidFill>
                    </a:lnT>
                    <a:lnB w="12240">
                      <a:solidFill>
                        <a:srgbClr val="d9d9e3"/>
                      </a:solidFill>
                    </a:lnB>
                    <a:solidFill>
                      <a:srgbClr val="f7f7f8"/>
                    </a:solidFill>
                  </a:tcPr>
                </a:tc>
                <a:tc>
                  <a:txBody>
                    <a:bodyPr lIns="62280" rIns="62280" tIns="30960" bIns="30960" anchor="b">
                      <a:noAutofit/>
                    </a:bodyPr>
                    <a:p>
                      <a:pPr>
                        <a:lnSpc>
                          <a:spcPct val="100000"/>
                        </a:lnSpc>
                      </a:pPr>
                      <a:r>
                        <a:rPr b="1" lang="en-US" sz="1200" spc="-1" strike="noStrike">
                          <a:solidFill>
                            <a:srgbClr val="000000"/>
                          </a:solidFill>
                          <a:latin typeface="Corbel"/>
                        </a:rPr>
                        <a:t>Time Taken by Parallel Multiplication</a:t>
                      </a:r>
                      <a:endParaRPr b="0" lang="en-US" sz="1200" spc="-1" strike="noStrike">
                        <a:latin typeface="Arial"/>
                      </a:endParaRPr>
                    </a:p>
                  </a:txBody>
                  <a:tcPr marL="62280" marR="62280">
                    <a:lnL w="9360">
                      <a:solidFill>
                        <a:srgbClr val="d9d9e3"/>
                      </a:solidFill>
                    </a:lnL>
                    <a:lnR w="9360">
                      <a:solidFill>
                        <a:srgbClr val="d9d9e3"/>
                      </a:solidFill>
                    </a:lnR>
                    <a:lnT w="9360">
                      <a:solidFill>
                        <a:srgbClr val="d9d9e3"/>
                      </a:solidFill>
                    </a:lnT>
                    <a:lnB w="12240">
                      <a:solidFill>
                        <a:srgbClr val="d9d9e3"/>
                      </a:solidFill>
                    </a:lnB>
                    <a:solidFill>
                      <a:srgbClr val="f7f7f8"/>
                    </a:solidFill>
                  </a:tcPr>
                </a:tc>
                <a:tc>
                  <a:txBody>
                    <a:bodyPr lIns="62280" rIns="62280" tIns="30960" bIns="30960" anchor="b">
                      <a:noAutofit/>
                    </a:bodyPr>
                    <a:p>
                      <a:pPr>
                        <a:lnSpc>
                          <a:spcPct val="100000"/>
                        </a:lnSpc>
                      </a:pPr>
                      <a:r>
                        <a:rPr b="1" lang="en-US" sz="1200" spc="-1" strike="noStrike">
                          <a:solidFill>
                            <a:srgbClr val="000000"/>
                          </a:solidFill>
                          <a:latin typeface="Corbel"/>
                        </a:rPr>
                        <a:t>Speed Up</a:t>
                      </a:r>
                      <a:endParaRPr b="0" lang="en-US" sz="1200" spc="-1" strike="noStrike">
                        <a:latin typeface="Arial"/>
                      </a:endParaRPr>
                    </a:p>
                  </a:txBody>
                  <a:tcPr marL="62280" marR="62280">
                    <a:lnL w="9360">
                      <a:solidFill>
                        <a:srgbClr val="d9d9e3"/>
                      </a:solidFill>
                    </a:lnL>
                    <a:lnR w="9360">
                      <a:solidFill>
                        <a:srgbClr val="d9d9e3"/>
                      </a:solidFill>
                    </a:lnR>
                    <a:lnT w="9360">
                      <a:solidFill>
                        <a:srgbClr val="d9d9e3"/>
                      </a:solidFill>
                    </a:lnT>
                    <a:lnB w="12240">
                      <a:solidFill>
                        <a:srgbClr val="d9d9e3"/>
                      </a:solidFill>
                    </a:lnB>
                    <a:solidFill>
                      <a:srgbClr val="f7f7f8"/>
                    </a:solidFill>
                  </a:tcPr>
                </a:tc>
              </a:tr>
              <a:tr h="437040">
                <a:tc>
                  <a:txBody>
                    <a:bodyPr lIns="62280" rIns="62280" tIns="30960" bIns="30960" anchor="ctr">
                      <a:noAutofit/>
                    </a:bodyPr>
                    <a:p>
                      <a:pPr>
                        <a:lnSpc>
                          <a:spcPct val="100000"/>
                        </a:lnSpc>
                      </a:pPr>
                      <a:r>
                        <a:rPr b="0" lang="en-US" sz="1200" spc="-1" strike="noStrike">
                          <a:solidFill>
                            <a:srgbClr val="000000"/>
                          </a:solidFill>
                          <a:latin typeface="Corbel"/>
                        </a:rPr>
                        <a:t>300</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0.021503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0.00430298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4.99723x</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r>
              <a:tr h="437040">
                <a:tc>
                  <a:txBody>
                    <a:bodyPr lIns="62280" rIns="62280" tIns="30960" bIns="30960" anchor="ctr">
                      <a:noAutofit/>
                    </a:bodyPr>
                    <a:p>
                      <a:pPr>
                        <a:lnSpc>
                          <a:spcPct val="100000"/>
                        </a:lnSpc>
                      </a:pPr>
                      <a:r>
                        <a:rPr b="0" lang="en-US" sz="1200" spc="-1" strike="noStrike">
                          <a:solidFill>
                            <a:srgbClr val="000000"/>
                          </a:solidFill>
                          <a:latin typeface="Corbel"/>
                        </a:rPr>
                        <a:t>600</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0.137226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0.0465689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2.94673x</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r>
              <a:tr h="437040">
                <a:tc>
                  <a:txBody>
                    <a:bodyPr lIns="62280" rIns="62280" tIns="30960" bIns="30960" anchor="ctr">
                      <a:noAutofit/>
                    </a:bodyPr>
                    <a:p>
                      <a:pPr>
                        <a:lnSpc>
                          <a:spcPct val="100000"/>
                        </a:lnSpc>
                      </a:pPr>
                      <a:r>
                        <a:rPr b="0" lang="en-US" sz="1200" spc="-1" strike="noStrike">
                          <a:solidFill>
                            <a:srgbClr val="000000"/>
                          </a:solidFill>
                          <a:latin typeface="Corbel"/>
                        </a:rPr>
                        <a:t>900</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0.510588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0.31838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1.60371x</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r>
              <a:tr h="437040">
                <a:tc>
                  <a:txBody>
                    <a:bodyPr lIns="62280" rIns="62280" tIns="30960" bIns="30960" anchor="ctr">
                      <a:noAutofit/>
                    </a:bodyPr>
                    <a:p>
                      <a:pPr>
                        <a:lnSpc>
                          <a:spcPct val="100000"/>
                        </a:lnSpc>
                      </a:pPr>
                      <a:r>
                        <a:rPr b="0" lang="en-US" sz="1200" spc="-1" strike="noStrike">
                          <a:solidFill>
                            <a:srgbClr val="000000"/>
                          </a:solidFill>
                          <a:latin typeface="Corbel"/>
                        </a:rPr>
                        <a:t>1200</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2.27023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0.994739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2.28224x</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r>
              <a:tr h="437040">
                <a:tc>
                  <a:txBody>
                    <a:bodyPr lIns="62280" rIns="62280" tIns="30960" bIns="30960" anchor="ctr">
                      <a:noAutofit/>
                    </a:bodyPr>
                    <a:p>
                      <a:pPr>
                        <a:lnSpc>
                          <a:spcPct val="100000"/>
                        </a:lnSpc>
                      </a:pPr>
                      <a:r>
                        <a:rPr b="0" lang="en-US" sz="1200" spc="-1" strike="noStrike">
                          <a:solidFill>
                            <a:srgbClr val="000000"/>
                          </a:solidFill>
                          <a:latin typeface="Corbel"/>
                        </a:rPr>
                        <a:t>1500</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3.58011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1.80924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1.97879x</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r>
              <a:tr h="437040">
                <a:tc>
                  <a:txBody>
                    <a:bodyPr lIns="62280" rIns="62280" tIns="30960" bIns="30960" anchor="ctr">
                      <a:noAutofit/>
                    </a:bodyPr>
                    <a:p>
                      <a:pPr>
                        <a:lnSpc>
                          <a:spcPct val="100000"/>
                        </a:lnSpc>
                      </a:pPr>
                      <a:r>
                        <a:rPr b="0" lang="en-US" sz="1200" spc="-1" strike="noStrike">
                          <a:solidFill>
                            <a:srgbClr val="000000"/>
                          </a:solidFill>
                          <a:latin typeface="Corbel"/>
                        </a:rPr>
                        <a:t>1800</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6.73403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3.14155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2.14354x</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r>
              <a:tr h="437040">
                <a:tc>
                  <a:txBody>
                    <a:bodyPr lIns="62280" rIns="62280" tIns="30960" bIns="30960" anchor="ctr">
                      <a:noAutofit/>
                    </a:bodyPr>
                    <a:p>
                      <a:pPr>
                        <a:lnSpc>
                          <a:spcPct val="100000"/>
                        </a:lnSpc>
                      </a:pPr>
                      <a:r>
                        <a:rPr b="0" lang="en-US" sz="1200" spc="-1" strike="noStrike">
                          <a:solidFill>
                            <a:srgbClr val="000000"/>
                          </a:solidFill>
                          <a:latin typeface="Corbel"/>
                        </a:rPr>
                        <a:t>2100</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16.8736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6.60424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2.55497x</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r>
              <a:tr h="437040">
                <a:tc>
                  <a:txBody>
                    <a:bodyPr lIns="62280" rIns="62280" tIns="30960" bIns="30960" anchor="ctr">
                      <a:noAutofit/>
                    </a:bodyPr>
                    <a:p>
                      <a:pPr>
                        <a:lnSpc>
                          <a:spcPct val="100000"/>
                        </a:lnSpc>
                      </a:pPr>
                      <a:r>
                        <a:rPr b="0" lang="en-US" sz="1200" spc="-1" strike="noStrike">
                          <a:solidFill>
                            <a:srgbClr val="000000"/>
                          </a:solidFill>
                          <a:latin typeface="Corbel"/>
                        </a:rPr>
                        <a:t>2400</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20.6095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9.38929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2.195x</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r>
              <a:tr h="437040">
                <a:tc>
                  <a:txBody>
                    <a:bodyPr lIns="62280" rIns="62280" tIns="30960" bIns="30960" anchor="ctr">
                      <a:noAutofit/>
                    </a:bodyPr>
                    <a:p>
                      <a:pPr>
                        <a:lnSpc>
                          <a:spcPct val="100000"/>
                        </a:lnSpc>
                      </a:pPr>
                      <a:r>
                        <a:rPr b="0" lang="en-US" sz="1200" spc="-1" strike="noStrike">
                          <a:solidFill>
                            <a:srgbClr val="000000"/>
                          </a:solidFill>
                          <a:latin typeface="Corbel"/>
                        </a:rPr>
                        <a:t>2700</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35.6896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14.4348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2.47247x</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12240">
                      <a:solidFill>
                        <a:srgbClr val="d9d9e3"/>
                      </a:solidFill>
                    </a:lnB>
                    <a:solidFill>
                      <a:srgbClr val="f7f7f8"/>
                    </a:solidFill>
                  </a:tcPr>
                </a:tc>
              </a:tr>
              <a:tr h="439920">
                <a:tc>
                  <a:txBody>
                    <a:bodyPr lIns="62280" rIns="62280" tIns="30960" bIns="30960" anchor="ctr">
                      <a:noAutofit/>
                    </a:bodyPr>
                    <a:p>
                      <a:pPr>
                        <a:lnSpc>
                          <a:spcPct val="100000"/>
                        </a:lnSpc>
                      </a:pPr>
                      <a:r>
                        <a:rPr b="0" lang="en-US" sz="1200" spc="-1" strike="noStrike">
                          <a:solidFill>
                            <a:srgbClr val="000000"/>
                          </a:solidFill>
                          <a:latin typeface="Corbel"/>
                        </a:rPr>
                        <a:t>3000</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936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78.1609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936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24.3583 s</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9360">
                      <a:solidFill>
                        <a:srgbClr val="d9d9e3"/>
                      </a:solidFill>
                    </a:lnB>
                    <a:solidFill>
                      <a:srgbClr val="f7f7f8"/>
                    </a:solidFill>
                  </a:tcPr>
                </a:tc>
                <a:tc>
                  <a:txBody>
                    <a:bodyPr lIns="62280" rIns="62280" tIns="30960" bIns="30960" anchor="ctr">
                      <a:noAutofit/>
                    </a:bodyPr>
                    <a:p>
                      <a:pPr>
                        <a:lnSpc>
                          <a:spcPct val="100000"/>
                        </a:lnSpc>
                      </a:pPr>
                      <a:r>
                        <a:rPr b="0" lang="en-US" sz="1200" spc="-1" strike="noStrike">
                          <a:solidFill>
                            <a:srgbClr val="000000"/>
                          </a:solidFill>
                          <a:latin typeface="Corbel"/>
                        </a:rPr>
                        <a:t>3.20879x</a:t>
                      </a:r>
                      <a:endParaRPr b="0" lang="en-US" sz="1200" spc="-1" strike="noStrike">
                        <a:latin typeface="Arial"/>
                      </a:endParaRPr>
                    </a:p>
                  </a:txBody>
                  <a:tcPr marL="62280" marR="62280">
                    <a:lnL w="9360">
                      <a:solidFill>
                        <a:srgbClr val="d9d9e3"/>
                      </a:solidFill>
                    </a:lnL>
                    <a:lnR w="9360">
                      <a:solidFill>
                        <a:srgbClr val="d9d9e3"/>
                      </a:solidFill>
                    </a:lnR>
                    <a:lnT w="12240">
                      <a:solidFill>
                        <a:srgbClr val="d9d9e3"/>
                      </a:solidFill>
                    </a:lnT>
                    <a:lnB w="9360">
                      <a:solidFill>
                        <a:srgbClr val="d9d9e3"/>
                      </a:solidFill>
                    </a:lnB>
                    <a:solidFill>
                      <a:srgbClr val="f7f7f8"/>
                    </a:solidFill>
                  </a:tcPr>
                </a:tc>
              </a:tr>
            </a:tbl>
          </a:graphicData>
        </a:graphic>
      </p:graphicFrame>
      <p:sp>
        <p:nvSpPr>
          <p:cNvPr id="137" name="TextShape 3"/>
          <p:cNvSpPr txBox="1"/>
          <p:nvPr/>
        </p:nvSpPr>
        <p:spPr>
          <a:xfrm>
            <a:off x="11521440" y="6430680"/>
            <a:ext cx="3832560" cy="427320"/>
          </a:xfrm>
          <a:prstGeom prst="rect">
            <a:avLst/>
          </a:prstGeom>
          <a:noFill/>
          <a:ln>
            <a:noFill/>
          </a:ln>
        </p:spPr>
        <p:txBody>
          <a:bodyPr lIns="90000" rIns="90000" tIns="45000" bIns="45000">
            <a:noAutofit/>
          </a:bodyPr>
          <a:p>
            <a:fld id="{278D8C95-0541-4871-8172-B7F0DDC9CC93}" type="slidenum">
              <a:rPr b="0" lang="en-US" sz="2400" spc="-1" strike="noStrike">
                <a:latin typeface="Times New Roman"/>
              </a:rPr>
              <a:t>12</a:t>
            </a:fld>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484280" y="685800"/>
            <a:ext cx="10018440" cy="1752120"/>
          </a:xfrm>
          <a:prstGeom prst="rect">
            <a:avLst/>
          </a:prstGeom>
          <a:noFill/>
          <a:ln>
            <a:noFill/>
          </a:ln>
        </p:spPr>
        <p:txBody>
          <a:bodyPr anchor="ctr">
            <a:noAutofit/>
          </a:bodyPr>
          <a:p>
            <a:pPr algn="ctr">
              <a:lnSpc>
                <a:spcPct val="100000"/>
              </a:lnSpc>
            </a:pPr>
            <a:r>
              <a:rPr b="1" i="1" lang="en-US" sz="4000" spc="-1" strike="noStrike">
                <a:solidFill>
                  <a:srgbClr val="000000"/>
                </a:solidFill>
                <a:latin typeface="Times New Roman"/>
              </a:rPr>
              <a:t>Conclusio</a:t>
            </a:r>
            <a:r>
              <a:rPr b="1" i="1" lang="en-US" sz="4000" spc="-1" strike="noStrike">
                <a:solidFill>
                  <a:srgbClr val="000000"/>
                </a:solidFill>
                <a:latin typeface="Times New Roman"/>
              </a:rPr>
              <a:t>n</a:t>
            </a:r>
            <a:endParaRPr b="0" lang="en-US" sz="4000" spc="-1" strike="noStrike">
              <a:solidFill>
                <a:srgbClr val="000000"/>
              </a:solidFill>
              <a:latin typeface="Corbel"/>
            </a:endParaRPr>
          </a:p>
        </p:txBody>
      </p:sp>
      <p:sp>
        <p:nvSpPr>
          <p:cNvPr id="139" name="TextShape 2"/>
          <p:cNvSpPr txBox="1"/>
          <p:nvPr/>
        </p:nvSpPr>
        <p:spPr>
          <a:xfrm>
            <a:off x="1332000" y="2228760"/>
            <a:ext cx="10707480" cy="3504960"/>
          </a:xfrm>
          <a:prstGeom prst="rect">
            <a:avLst/>
          </a:prstGeom>
          <a:noFill/>
          <a:ln>
            <a:noFill/>
          </a:ln>
        </p:spPr>
        <p:txBody>
          <a:bodyPr anchor="ctr">
            <a:noAutofit/>
          </a:bodyPr>
          <a:p>
            <a:pPr>
              <a:lnSpc>
                <a:spcPct val="100000"/>
              </a:lnSpc>
              <a:spcBef>
                <a:spcPts val="479"/>
              </a:spcBef>
              <a:spcAft>
                <a:spcPts val="601"/>
              </a:spcAft>
              <a:tabLst>
                <a:tab algn="l" pos="0"/>
              </a:tabLst>
            </a:pPr>
            <a:r>
              <a:rPr b="0" lang="en-US" sz="2400" spc="-1" strike="noStrike">
                <a:solidFill>
                  <a:srgbClr val="000000"/>
                </a:solidFill>
                <a:latin typeface="Times New Roman"/>
              </a:rPr>
              <a:t>In this project, we implemented parallel matrix multiplication using MPI, and compared its performance with a serial implementation. We found that parallelization can significantly speed up matrix multiplication for large matrices, but may not be worth the overhead for smaller matrices. The choice between serial and parallel implementation depends on the size of the matrices and the available computing resources.</a:t>
            </a:r>
            <a:endParaRPr b="0" lang="en-US" sz="2400" spc="-1" strike="noStrike">
              <a:solidFill>
                <a:srgbClr val="000000"/>
              </a:solidFill>
              <a:latin typeface="Corbel"/>
            </a:endParaRPr>
          </a:p>
        </p:txBody>
      </p:sp>
      <p:sp>
        <p:nvSpPr>
          <p:cNvPr id="140" name="TextShape 3"/>
          <p:cNvSpPr txBox="1"/>
          <p:nvPr/>
        </p:nvSpPr>
        <p:spPr>
          <a:xfrm>
            <a:off x="11437920" y="6400800"/>
            <a:ext cx="3832560" cy="427320"/>
          </a:xfrm>
          <a:prstGeom prst="rect">
            <a:avLst/>
          </a:prstGeom>
          <a:noFill/>
          <a:ln>
            <a:noFill/>
          </a:ln>
        </p:spPr>
        <p:txBody>
          <a:bodyPr lIns="90000" rIns="90000" tIns="45000" bIns="45000">
            <a:noAutofit/>
          </a:bodyPr>
          <a:p>
            <a:fld id="{92EFDFED-28B6-47A0-9DE5-8EF77817EC11}" type="slidenum">
              <a:rPr b="0" lang="en-US" sz="2400" spc="-1" strike="noStrike">
                <a:latin typeface="Times New Roman"/>
              </a:rPr>
              <a:t>&lt;number&gt;</a:t>
            </a:fld>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484280" y="685800"/>
            <a:ext cx="9392760" cy="4838400"/>
          </a:xfrm>
          <a:prstGeom prst="rect">
            <a:avLst/>
          </a:prstGeom>
          <a:noFill/>
          <a:ln>
            <a:noFill/>
          </a:ln>
        </p:spPr>
        <p:txBody>
          <a:bodyPr anchor="ctr">
            <a:noAutofit/>
          </a:bodyPr>
          <a:p>
            <a:pPr algn="ctr">
              <a:lnSpc>
                <a:spcPct val="100000"/>
              </a:lnSpc>
            </a:pPr>
            <a:r>
              <a:rPr b="1" i="1" lang="en-US" sz="4000" spc="-1" strike="noStrike">
                <a:solidFill>
                  <a:srgbClr val="000000"/>
                </a:solidFill>
                <a:latin typeface="comic"/>
              </a:rPr>
              <a:t>Have a </a:t>
            </a:r>
            <a:r>
              <a:rPr b="1" i="1" lang="en-US" sz="4000" spc="-1" strike="noStrike">
                <a:solidFill>
                  <a:srgbClr val="000000"/>
                </a:solidFill>
                <a:latin typeface="comic"/>
              </a:rPr>
              <a:t>nice day</a:t>
            </a:r>
            <a:endParaRPr b="0" lang="en-US" sz="40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1484280" y="685800"/>
            <a:ext cx="10018440" cy="1752120"/>
          </a:xfrm>
          <a:prstGeom prst="rect">
            <a:avLst/>
          </a:prstGeom>
          <a:noFill/>
          <a:ln>
            <a:noFill/>
          </a:ln>
        </p:spPr>
        <p:txBody>
          <a:bodyPr anchor="ctr">
            <a:noAutofit/>
          </a:bodyPr>
          <a:p>
            <a:pPr algn="ctr">
              <a:lnSpc>
                <a:spcPct val="100000"/>
              </a:lnSpc>
            </a:pPr>
            <a:r>
              <a:rPr b="1" i="1" lang="en-US" sz="4000" spc="-1" strike="noStrike">
                <a:solidFill>
                  <a:srgbClr val="000000"/>
                </a:solidFill>
                <a:latin typeface="Times New Roman"/>
              </a:rPr>
              <a:t>Content</a:t>
            </a:r>
            <a:endParaRPr b="0" lang="en-US" sz="4000" spc="-1" strike="noStrike">
              <a:solidFill>
                <a:srgbClr val="000000"/>
              </a:solidFill>
              <a:latin typeface="Corbel"/>
            </a:endParaRPr>
          </a:p>
        </p:txBody>
      </p:sp>
      <p:sp>
        <p:nvSpPr>
          <p:cNvPr id="107" name="TextShape 2"/>
          <p:cNvSpPr txBox="1"/>
          <p:nvPr/>
        </p:nvSpPr>
        <p:spPr>
          <a:xfrm>
            <a:off x="1484280" y="3262680"/>
            <a:ext cx="10018440" cy="3123720"/>
          </a:xfrm>
          <a:prstGeom prst="rect">
            <a:avLst/>
          </a:prstGeom>
          <a:noFill/>
          <a:ln>
            <a:noFill/>
          </a:ln>
        </p:spPr>
        <p:txBody>
          <a:bodyPr anchor="ctr">
            <a:normAutofit fontScale="88000"/>
          </a:bodyPr>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Times New Roman"/>
              </a:rPr>
              <a:t>Definition</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Times New Roman"/>
              </a:rPr>
              <a:t>Advantages of using OpenMPI</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Times New Roman"/>
              </a:rPr>
              <a:t>Setup</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Times New Roman"/>
              </a:rPr>
              <a:t>General MPI Program Structure</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Times New Roman"/>
              </a:rPr>
              <a:t>Basics of MPI </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Times New Roman"/>
              </a:rPr>
              <a:t>Comparison between Serial And MPI </a:t>
            </a:r>
            <a:endParaRPr b="0" lang="en-US"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Times New Roman"/>
              </a:rPr>
              <a:t>Conclusion</a:t>
            </a:r>
            <a:endParaRPr b="0" lang="en-US" sz="2400" spc="-1" strike="noStrike">
              <a:solidFill>
                <a:srgbClr val="000000"/>
              </a:solidFill>
              <a:latin typeface="Corbel"/>
            </a:endParaRPr>
          </a:p>
          <a:p>
            <a:pPr>
              <a:lnSpc>
                <a:spcPct val="100000"/>
              </a:lnSpc>
              <a:spcBef>
                <a:spcPts val="479"/>
              </a:spcBef>
              <a:spcAft>
                <a:spcPts val="601"/>
              </a:spcAft>
            </a:pPr>
            <a:endParaRPr b="0" lang="en-US" sz="2400" spc="-1" strike="noStrike">
              <a:solidFill>
                <a:srgbClr val="000000"/>
              </a:solidFill>
              <a:latin typeface="Corbel"/>
            </a:endParaRPr>
          </a:p>
          <a:p>
            <a:pPr>
              <a:lnSpc>
                <a:spcPct val="100000"/>
              </a:lnSpc>
              <a:spcBef>
                <a:spcPts val="479"/>
              </a:spcBef>
              <a:spcAft>
                <a:spcPts val="601"/>
              </a:spcAft>
            </a:pPr>
            <a:endParaRPr b="0" lang="en-US" sz="2400" spc="-1" strike="noStrike">
              <a:solidFill>
                <a:srgbClr val="000000"/>
              </a:solidFill>
              <a:latin typeface="Corbel"/>
            </a:endParaRPr>
          </a:p>
          <a:p>
            <a:pPr>
              <a:lnSpc>
                <a:spcPct val="100000"/>
              </a:lnSpc>
              <a:spcBef>
                <a:spcPts val="479"/>
              </a:spcBef>
              <a:spcAft>
                <a:spcPts val="601"/>
              </a:spcAft>
            </a:pPr>
            <a:endParaRPr b="0" lang="en-US" sz="2400" spc="-1" strike="noStrike">
              <a:solidFill>
                <a:srgbClr val="000000"/>
              </a:solidFill>
              <a:latin typeface="Corbel"/>
            </a:endParaRPr>
          </a:p>
        </p:txBody>
      </p:sp>
      <p:sp>
        <p:nvSpPr>
          <p:cNvPr id="108" name="TextShape 3"/>
          <p:cNvSpPr txBox="1"/>
          <p:nvPr/>
        </p:nvSpPr>
        <p:spPr>
          <a:xfrm>
            <a:off x="11346480" y="6339240"/>
            <a:ext cx="3832560" cy="427320"/>
          </a:xfrm>
          <a:prstGeom prst="rect">
            <a:avLst/>
          </a:prstGeom>
          <a:noFill/>
          <a:ln>
            <a:noFill/>
          </a:ln>
        </p:spPr>
        <p:txBody>
          <a:bodyPr lIns="90000" rIns="90000" tIns="45000" bIns="45000">
            <a:noAutofit/>
          </a:bodyPr>
          <a:p>
            <a:fld id="{21186D52-7D3C-49F4-8AB3-9F99EA5737BB}" type="slidenum">
              <a:rPr b="0" lang="en-US" sz="2400" spc="-1" strike="noStrike">
                <a:latin typeface="Times New Roman"/>
              </a:rPr>
              <a:t>2</a:t>
            </a:fld>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484280" y="685800"/>
            <a:ext cx="10018440" cy="1752120"/>
          </a:xfrm>
          <a:prstGeom prst="rect">
            <a:avLst/>
          </a:prstGeom>
          <a:noFill/>
          <a:ln>
            <a:noFill/>
          </a:ln>
        </p:spPr>
        <p:txBody>
          <a:bodyPr anchor="ctr">
            <a:noAutofit/>
          </a:bodyPr>
          <a:p>
            <a:pPr algn="ctr">
              <a:lnSpc>
                <a:spcPct val="100000"/>
              </a:lnSpc>
            </a:pPr>
            <a:r>
              <a:rPr b="1" i="1" lang="en-US" sz="4000" spc="-1" strike="noStrike">
                <a:solidFill>
                  <a:srgbClr val="000000"/>
                </a:solidFill>
                <a:latin typeface="Times New Roman"/>
              </a:rPr>
              <a:t>Definition</a:t>
            </a:r>
            <a:endParaRPr b="0" lang="en-US" sz="4000" spc="-1" strike="noStrike">
              <a:solidFill>
                <a:srgbClr val="000000"/>
              </a:solidFill>
              <a:latin typeface="Corbel"/>
            </a:endParaRPr>
          </a:p>
        </p:txBody>
      </p:sp>
      <p:sp>
        <p:nvSpPr>
          <p:cNvPr id="110" name="TextShape 2"/>
          <p:cNvSpPr txBox="1"/>
          <p:nvPr/>
        </p:nvSpPr>
        <p:spPr>
          <a:xfrm>
            <a:off x="1484280" y="2666880"/>
            <a:ext cx="10018440" cy="3123720"/>
          </a:xfrm>
          <a:prstGeom prst="rect">
            <a:avLst/>
          </a:prstGeom>
          <a:noFill/>
          <a:ln>
            <a:noFill/>
          </a:ln>
        </p:spPr>
        <p:txBody>
          <a:bodyPr anchor="ctr">
            <a:normAutofit/>
          </a:bodyPr>
          <a:p>
            <a:pPr marL="285840" indent="-28548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Times New Roman"/>
              </a:rPr>
              <a:t>Message Passing Interface (MPI)</a:t>
            </a:r>
            <a:endParaRPr b="0" lang="en-US" sz="2000" spc="-1" strike="noStrike">
              <a:solidFill>
                <a:srgbClr val="000000"/>
              </a:solidFill>
              <a:latin typeface="Corbel"/>
            </a:endParaRPr>
          </a:p>
          <a:p>
            <a:pPr marL="285840" indent="-28548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Times New Roman"/>
              </a:rPr>
              <a:t>A means of machine communication</a:t>
            </a:r>
            <a:endParaRPr b="0" lang="en-US" sz="2000" spc="-1" strike="noStrike">
              <a:solidFill>
                <a:srgbClr val="000000"/>
              </a:solidFill>
              <a:latin typeface="Corbel"/>
            </a:endParaRPr>
          </a:p>
          <a:p>
            <a:pPr marL="285840" indent="-28548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Times New Roman"/>
              </a:rPr>
              <a:t>MPI is commonly used in high-performance computing applications to enable efficient parallel processing on large-scale computer clusters.</a:t>
            </a:r>
            <a:endParaRPr b="0" lang="en-US" sz="2000" spc="-1" strike="noStrike">
              <a:solidFill>
                <a:srgbClr val="000000"/>
              </a:solidFill>
              <a:latin typeface="Corbel"/>
            </a:endParaRPr>
          </a:p>
          <a:p>
            <a:pPr marL="285840" indent="-28548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Times New Roman"/>
              </a:rPr>
              <a:t>It provides a set of functions for sending and receiving messages between different processes, as well as for managing data distribution and synchronization.</a:t>
            </a:r>
            <a:endParaRPr b="0" lang="en-US" sz="2000" spc="-1" strike="noStrike">
              <a:solidFill>
                <a:srgbClr val="000000"/>
              </a:solidFill>
              <a:latin typeface="Corbel"/>
            </a:endParaRPr>
          </a:p>
        </p:txBody>
      </p:sp>
      <p:sp>
        <p:nvSpPr>
          <p:cNvPr id="111" name="TextShape 3"/>
          <p:cNvSpPr txBox="1"/>
          <p:nvPr/>
        </p:nvSpPr>
        <p:spPr>
          <a:xfrm>
            <a:off x="11338560" y="6400800"/>
            <a:ext cx="3832560" cy="427320"/>
          </a:xfrm>
          <a:prstGeom prst="rect">
            <a:avLst/>
          </a:prstGeom>
          <a:noFill/>
          <a:ln>
            <a:noFill/>
          </a:ln>
        </p:spPr>
        <p:txBody>
          <a:bodyPr lIns="90000" rIns="90000" tIns="45000" bIns="45000">
            <a:noAutofit/>
          </a:bodyPr>
          <a:p>
            <a:fld id="{0ECB1AAF-5B1B-49EF-BC23-F54A2A43D1EB}" type="slidenum">
              <a:rPr b="0" lang="en-US" sz="2400" spc="-1" strike="noStrike">
                <a:latin typeface="Times New Roman"/>
              </a:rPr>
              <a:t>3</a:t>
            </a:fld>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1484280" y="685800"/>
            <a:ext cx="10018440" cy="1752120"/>
          </a:xfrm>
          <a:prstGeom prst="rect">
            <a:avLst/>
          </a:prstGeom>
          <a:noFill/>
          <a:ln>
            <a:noFill/>
          </a:ln>
        </p:spPr>
        <p:txBody>
          <a:bodyPr anchor="ctr">
            <a:noAutofit/>
          </a:bodyPr>
          <a:p>
            <a:pPr algn="ctr">
              <a:lnSpc>
                <a:spcPct val="100000"/>
              </a:lnSpc>
            </a:pPr>
            <a:r>
              <a:rPr b="1" i="1" lang="en-US" sz="4000" spc="-1" strike="noStrike">
                <a:solidFill>
                  <a:srgbClr val="000000"/>
                </a:solidFill>
                <a:latin typeface="Times New Roman"/>
              </a:rPr>
              <a:t>Advantage</a:t>
            </a:r>
            <a:r>
              <a:rPr b="1" i="1" lang="en-US" sz="4000" spc="-1" strike="noStrike">
                <a:solidFill>
                  <a:srgbClr val="000000"/>
                </a:solidFill>
                <a:latin typeface="Times New Roman"/>
              </a:rPr>
              <a:t>s of using </a:t>
            </a:r>
            <a:r>
              <a:rPr b="1" i="1" lang="en-US" sz="4000" spc="-1" strike="noStrike">
                <a:solidFill>
                  <a:srgbClr val="000000"/>
                </a:solidFill>
                <a:latin typeface="Times New Roman"/>
              </a:rPr>
              <a:t>OpenMPI</a:t>
            </a:r>
            <a:endParaRPr b="0" lang="en-US" sz="4000" spc="-1" strike="noStrike">
              <a:solidFill>
                <a:srgbClr val="000000"/>
              </a:solidFill>
              <a:latin typeface="Corbel"/>
            </a:endParaRPr>
          </a:p>
        </p:txBody>
      </p:sp>
      <p:sp>
        <p:nvSpPr>
          <p:cNvPr id="113" name="TextShape 2"/>
          <p:cNvSpPr txBox="1"/>
          <p:nvPr/>
        </p:nvSpPr>
        <p:spPr>
          <a:xfrm>
            <a:off x="1484280" y="3304440"/>
            <a:ext cx="10018440" cy="3123720"/>
          </a:xfrm>
          <a:prstGeom prst="rect">
            <a:avLst/>
          </a:prstGeom>
          <a:noFill/>
          <a:ln>
            <a:noFill/>
          </a:ln>
        </p:spPr>
        <p:txBody>
          <a:bodyPr anchor="ctr">
            <a:noAutofit/>
          </a:bodyPr>
          <a:p>
            <a:pPr marL="285840" indent="-285480">
              <a:lnSpc>
                <a:spcPct val="100000"/>
              </a:lnSpc>
              <a:spcBef>
                <a:spcPts val="400"/>
              </a:spcBef>
              <a:spcAft>
                <a:spcPts val="601"/>
              </a:spcAft>
              <a:buClr>
                <a:srgbClr val="1287c3"/>
              </a:buClr>
              <a:buSzPct val="145000"/>
              <a:buFont typeface="Arial"/>
              <a:buChar char="•"/>
            </a:pPr>
            <a:r>
              <a:rPr b="1" lang="en-US" sz="2000" spc="-1" strike="noStrike">
                <a:solidFill>
                  <a:srgbClr val="000000"/>
                </a:solidFill>
                <a:latin typeface="Times New Roman"/>
              </a:rPr>
              <a:t>Portability</a:t>
            </a:r>
            <a:r>
              <a:rPr b="0" lang="en-US" sz="2000" spc="-1" strike="noStrike">
                <a:solidFill>
                  <a:srgbClr val="000000"/>
                </a:solidFill>
                <a:latin typeface="Times New Roman"/>
              </a:rPr>
              <a:t>: OpenMPI can run on various platforms, including multi-core processors and clusters </a:t>
            </a:r>
            <a:endParaRPr b="0" lang="en-US" sz="2000" spc="-1" strike="noStrike">
              <a:solidFill>
                <a:srgbClr val="000000"/>
              </a:solidFill>
              <a:latin typeface="Corbel"/>
            </a:endParaRPr>
          </a:p>
          <a:p>
            <a:pPr marL="285840" indent="-285480">
              <a:lnSpc>
                <a:spcPct val="100000"/>
              </a:lnSpc>
              <a:spcBef>
                <a:spcPts val="400"/>
              </a:spcBef>
              <a:spcAft>
                <a:spcPts val="601"/>
              </a:spcAft>
              <a:buClr>
                <a:srgbClr val="1287c3"/>
              </a:buClr>
              <a:buSzPct val="145000"/>
              <a:buFont typeface="Arial"/>
              <a:buChar char="•"/>
            </a:pPr>
            <a:r>
              <a:rPr b="1" lang="en-US" sz="2000" spc="-1" strike="noStrike">
                <a:solidFill>
                  <a:srgbClr val="000000"/>
                </a:solidFill>
                <a:latin typeface="Times New Roman"/>
              </a:rPr>
              <a:t>Scalability</a:t>
            </a:r>
            <a:r>
              <a:rPr b="0" lang="en-US" sz="2000" spc="-1" strike="noStrike">
                <a:solidFill>
                  <a:srgbClr val="000000"/>
                </a:solidFill>
                <a:latin typeface="Times New Roman"/>
              </a:rPr>
              <a:t>: OpenMPI is designed to scale efficiently from a few cores to thousands of processors, enabling high-performance computing applications to harness the power of large-scale parallel systems.</a:t>
            </a:r>
            <a:endParaRPr b="0" lang="en-US" sz="2000" spc="-1" strike="noStrike">
              <a:solidFill>
                <a:srgbClr val="000000"/>
              </a:solidFill>
              <a:latin typeface="Corbel"/>
            </a:endParaRPr>
          </a:p>
          <a:p>
            <a:pPr marL="285840" indent="-285480">
              <a:lnSpc>
                <a:spcPct val="100000"/>
              </a:lnSpc>
              <a:spcBef>
                <a:spcPts val="400"/>
              </a:spcBef>
              <a:spcAft>
                <a:spcPts val="601"/>
              </a:spcAft>
              <a:buClr>
                <a:srgbClr val="1287c3"/>
              </a:buClr>
              <a:buSzPct val="145000"/>
              <a:buFont typeface="Arial"/>
              <a:buChar char="•"/>
            </a:pPr>
            <a:r>
              <a:rPr b="1" lang="en-US" sz="2000" spc="-1" strike="noStrike">
                <a:solidFill>
                  <a:srgbClr val="000000"/>
                </a:solidFill>
                <a:latin typeface="Times New Roman"/>
              </a:rPr>
              <a:t>Performance</a:t>
            </a:r>
            <a:r>
              <a:rPr b="0" lang="en-US" sz="2000" spc="-1" strike="noStrike">
                <a:solidFill>
                  <a:srgbClr val="000000"/>
                </a:solidFill>
                <a:latin typeface="Times New Roman"/>
              </a:rPr>
              <a:t>: OpenMPI provides optimized communication algorithms and protocols, such as point-to-point communication. It uses load balancing concepts in terms of processors.</a:t>
            </a:r>
            <a:endParaRPr b="0" lang="en-US" sz="2000" spc="-1" strike="noStrike">
              <a:solidFill>
                <a:srgbClr val="000000"/>
              </a:solidFill>
              <a:latin typeface="Corbel"/>
            </a:endParaRPr>
          </a:p>
          <a:p>
            <a:pPr>
              <a:lnSpc>
                <a:spcPct val="100000"/>
              </a:lnSpc>
              <a:spcBef>
                <a:spcPts val="400"/>
              </a:spcBef>
              <a:spcAft>
                <a:spcPts val="601"/>
              </a:spcAft>
            </a:pPr>
            <a:endParaRPr b="0" lang="en-US" sz="2000" spc="-1" strike="noStrike">
              <a:solidFill>
                <a:srgbClr val="000000"/>
              </a:solidFill>
              <a:latin typeface="Corbel"/>
            </a:endParaRPr>
          </a:p>
          <a:p>
            <a:pPr>
              <a:lnSpc>
                <a:spcPct val="100000"/>
              </a:lnSpc>
              <a:spcBef>
                <a:spcPts val="400"/>
              </a:spcBef>
              <a:spcAft>
                <a:spcPts val="601"/>
              </a:spcAft>
            </a:pPr>
            <a:endParaRPr b="0" lang="en-US" sz="2000" spc="-1" strike="noStrike">
              <a:solidFill>
                <a:srgbClr val="000000"/>
              </a:solidFill>
              <a:latin typeface="Corbel"/>
            </a:endParaRPr>
          </a:p>
        </p:txBody>
      </p:sp>
      <p:sp>
        <p:nvSpPr>
          <p:cNvPr id="114" name="TextShape 3"/>
          <p:cNvSpPr txBox="1"/>
          <p:nvPr/>
        </p:nvSpPr>
        <p:spPr>
          <a:xfrm>
            <a:off x="11346480" y="6400800"/>
            <a:ext cx="3832560" cy="427320"/>
          </a:xfrm>
          <a:prstGeom prst="rect">
            <a:avLst/>
          </a:prstGeom>
          <a:noFill/>
          <a:ln>
            <a:noFill/>
          </a:ln>
        </p:spPr>
        <p:txBody>
          <a:bodyPr lIns="90000" rIns="90000" tIns="45000" bIns="45000">
            <a:noAutofit/>
          </a:bodyPr>
          <a:p>
            <a:fld id="{8E0DDCF4-07C5-4BAC-B3F5-74C5792C0CE3}" type="slidenum">
              <a:rPr b="0" lang="en-US" sz="2400" spc="-1" strike="noStrike">
                <a:latin typeface="Times New Roman"/>
              </a:rPr>
              <a:t>3</a:t>
            </a:fld>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193400" y="273600"/>
            <a:ext cx="10018440" cy="1752120"/>
          </a:xfrm>
          <a:prstGeom prst="rect">
            <a:avLst/>
          </a:prstGeom>
          <a:noFill/>
          <a:ln>
            <a:noFill/>
          </a:ln>
        </p:spPr>
        <p:txBody>
          <a:bodyPr anchor="ctr">
            <a:noAutofit/>
          </a:bodyPr>
          <a:p>
            <a:pPr algn="ctr">
              <a:lnSpc>
                <a:spcPct val="100000"/>
              </a:lnSpc>
            </a:pPr>
            <a:r>
              <a:rPr b="1" i="1" lang="en-US" sz="4000" spc="-1" strike="noStrike">
                <a:solidFill>
                  <a:srgbClr val="000000"/>
                </a:solidFill>
                <a:latin typeface="Times New Roman"/>
              </a:rPr>
              <a:t>Setup and </a:t>
            </a:r>
            <a:r>
              <a:rPr b="1" i="1" lang="en-US" sz="4000" spc="-1" strike="noStrike">
                <a:solidFill>
                  <a:srgbClr val="000000"/>
                </a:solidFill>
                <a:latin typeface="Times New Roman"/>
              </a:rPr>
              <a:t>Installatio</a:t>
            </a:r>
            <a:r>
              <a:rPr b="1" i="1" lang="en-US" sz="4000" spc="-1" strike="noStrike">
                <a:solidFill>
                  <a:srgbClr val="000000"/>
                </a:solidFill>
                <a:latin typeface="Times New Roman"/>
              </a:rPr>
              <a:t>n</a:t>
            </a:r>
            <a:endParaRPr b="0" lang="en-US" sz="4000" spc="-1" strike="noStrike">
              <a:solidFill>
                <a:srgbClr val="000000"/>
              </a:solidFill>
              <a:latin typeface="Corbel"/>
            </a:endParaRPr>
          </a:p>
        </p:txBody>
      </p:sp>
      <p:sp>
        <p:nvSpPr>
          <p:cNvPr id="116" name="TextShape 2"/>
          <p:cNvSpPr txBox="1"/>
          <p:nvPr/>
        </p:nvSpPr>
        <p:spPr>
          <a:xfrm>
            <a:off x="1484280" y="2583720"/>
            <a:ext cx="10018440" cy="3123720"/>
          </a:xfrm>
          <a:prstGeom prst="rect">
            <a:avLst/>
          </a:prstGeom>
          <a:noFill/>
          <a:ln>
            <a:noFill/>
          </a:ln>
        </p:spPr>
        <p:txBody>
          <a:bodyPr anchor="ctr">
            <a:noAutofit/>
          </a:bodyPr>
          <a:p>
            <a:pPr marL="285840" indent="-285480">
              <a:lnSpc>
                <a:spcPct val="100000"/>
              </a:lnSpc>
              <a:spcBef>
                <a:spcPts val="360"/>
              </a:spcBef>
              <a:spcAft>
                <a:spcPts val="601"/>
              </a:spcAft>
              <a:buClr>
                <a:srgbClr val="1287c3"/>
              </a:buClr>
              <a:buSzPct val="145000"/>
              <a:buFont typeface="Arial"/>
              <a:buChar char="•"/>
            </a:pPr>
            <a:r>
              <a:rPr b="1" lang="en-US" sz="1800" spc="-1" strike="noStrike">
                <a:solidFill>
                  <a:srgbClr val="000000"/>
                </a:solidFill>
                <a:latin typeface="Times New Roman"/>
              </a:rPr>
              <a:t>Installation</a:t>
            </a:r>
            <a:r>
              <a:rPr b="0" lang="en-US" sz="1400" spc="-1" strike="noStrike">
                <a:solidFill>
                  <a:srgbClr val="000000"/>
                </a:solidFill>
                <a:latin typeface="Times New Roman"/>
              </a:rPr>
              <a:t>:</a:t>
            </a:r>
            <a:endParaRPr b="0" lang="en-US" sz="1400" spc="-1" strike="noStrike">
              <a:solidFill>
                <a:srgbClr val="000000"/>
              </a:solidFill>
              <a:latin typeface="Corbel"/>
            </a:endParaRPr>
          </a:p>
          <a:p>
            <a:pPr>
              <a:lnSpc>
                <a:spcPct val="100000"/>
              </a:lnSpc>
              <a:spcBef>
                <a:spcPts val="320"/>
              </a:spcBef>
              <a:spcAft>
                <a:spcPts val="601"/>
              </a:spcAft>
              <a:tabLst>
                <a:tab algn="l" pos="0"/>
              </a:tabLst>
            </a:pPr>
            <a:r>
              <a:rPr b="1" i="1" lang="en-US" sz="1600" spc="-1" strike="noStrike">
                <a:solidFill>
                  <a:srgbClr val="000000"/>
                </a:solidFill>
                <a:latin typeface="Times New Roman"/>
              </a:rPr>
              <a:t>Ubuntu</a:t>
            </a:r>
            <a:r>
              <a:rPr b="0" lang="en-US" sz="1400" spc="-1" strike="noStrike">
                <a:solidFill>
                  <a:srgbClr val="000000"/>
                </a:solidFill>
                <a:latin typeface="Times New Roman"/>
              </a:rPr>
              <a:t>:</a:t>
            </a:r>
            <a:endParaRPr b="0" lang="en-US" sz="1400" spc="-1" strike="noStrike">
              <a:solidFill>
                <a:srgbClr val="000000"/>
              </a:solidFill>
              <a:latin typeface="Corbel"/>
            </a:endParaRPr>
          </a:p>
          <a:p>
            <a:pPr marL="514440" indent="-514080">
              <a:lnSpc>
                <a:spcPct val="100000"/>
              </a:lnSpc>
              <a:spcBef>
                <a:spcPts val="281"/>
              </a:spcBef>
              <a:spcAft>
                <a:spcPts val="601"/>
              </a:spcAft>
              <a:buClr>
                <a:srgbClr val="1287c3"/>
              </a:buClr>
              <a:buSzPct val="145000"/>
              <a:buFont typeface="Corbel"/>
              <a:buAutoNum type="romanLcPeriod"/>
              <a:tabLst>
                <a:tab algn="l" pos="0"/>
              </a:tabLst>
            </a:pPr>
            <a:r>
              <a:rPr b="0" lang="en-US" sz="1400" spc="-1" strike="noStrike">
                <a:solidFill>
                  <a:srgbClr val="000000"/>
                </a:solidFill>
                <a:latin typeface="Times New Roman"/>
              </a:rPr>
              <a:t>sudo apt-get install openmpi-bin libopenmpi-dev         </a:t>
            </a:r>
            <a:endParaRPr b="0" lang="en-US" sz="1400" spc="-1" strike="noStrike">
              <a:solidFill>
                <a:srgbClr val="000000"/>
              </a:solidFill>
              <a:latin typeface="Corbel"/>
            </a:endParaRPr>
          </a:p>
          <a:p>
            <a:pPr>
              <a:lnSpc>
                <a:spcPct val="100000"/>
              </a:lnSpc>
              <a:spcBef>
                <a:spcPts val="320"/>
              </a:spcBef>
              <a:spcAft>
                <a:spcPts val="601"/>
              </a:spcAft>
              <a:tabLst>
                <a:tab algn="l" pos="0"/>
              </a:tabLst>
            </a:pPr>
            <a:r>
              <a:rPr b="1" i="1" lang="en-US" sz="1600" spc="-1" strike="noStrike">
                <a:solidFill>
                  <a:srgbClr val="000000"/>
                </a:solidFill>
                <a:latin typeface="Times New Roman"/>
              </a:rPr>
              <a:t>MacOS</a:t>
            </a:r>
            <a:r>
              <a:rPr b="0" lang="en-US" sz="1400" spc="-1" strike="noStrike">
                <a:solidFill>
                  <a:srgbClr val="000000"/>
                </a:solidFill>
                <a:latin typeface="Times New Roman"/>
              </a:rPr>
              <a:t>:</a:t>
            </a:r>
            <a:endParaRPr b="0" lang="en-US" sz="1400" spc="-1" strike="noStrike">
              <a:solidFill>
                <a:srgbClr val="000000"/>
              </a:solidFill>
              <a:latin typeface="Corbel"/>
            </a:endParaRPr>
          </a:p>
          <a:p>
            <a:pPr marL="399960" indent="-399600">
              <a:lnSpc>
                <a:spcPct val="100000"/>
              </a:lnSpc>
              <a:spcBef>
                <a:spcPts val="281"/>
              </a:spcBef>
              <a:spcAft>
                <a:spcPts val="601"/>
              </a:spcAft>
              <a:buClr>
                <a:srgbClr val="1287c3"/>
              </a:buClr>
              <a:buSzPct val="145000"/>
              <a:buFont typeface="Corbel"/>
              <a:buAutoNum type="romanLcPeriod"/>
              <a:tabLst>
                <a:tab algn="l" pos="0"/>
              </a:tabLst>
            </a:pPr>
            <a:r>
              <a:rPr b="0" lang="en-US" sz="1400" spc="-1" strike="noStrike">
                <a:solidFill>
                  <a:srgbClr val="000000"/>
                </a:solidFill>
                <a:latin typeface="Times New Roman"/>
              </a:rPr>
              <a:t>brew install openmpi </a:t>
            </a:r>
            <a:endParaRPr b="0" lang="en-US" sz="1400" spc="-1" strike="noStrike">
              <a:solidFill>
                <a:srgbClr val="000000"/>
              </a:solidFill>
              <a:latin typeface="Corbel"/>
            </a:endParaRPr>
          </a:p>
          <a:p>
            <a:pPr marL="457200" indent="-456840">
              <a:lnSpc>
                <a:spcPct val="100000"/>
              </a:lnSpc>
              <a:spcBef>
                <a:spcPts val="281"/>
              </a:spcBef>
              <a:spcAft>
                <a:spcPts val="601"/>
              </a:spcAft>
              <a:buClr>
                <a:srgbClr val="1287c3"/>
              </a:buClr>
              <a:buSzPct val="145000"/>
              <a:buFont typeface="Corbel"/>
              <a:buAutoNum type="romanLcPeriod"/>
              <a:tabLst>
                <a:tab algn="l" pos="0"/>
              </a:tabLst>
            </a:pPr>
            <a:r>
              <a:rPr b="0" lang="en-US" sz="1400" spc="-1" strike="noStrike">
                <a:solidFill>
                  <a:srgbClr val="000000"/>
                </a:solidFill>
                <a:latin typeface="Times New Roman"/>
              </a:rPr>
              <a:t>pip install mpi4py</a:t>
            </a:r>
            <a:endParaRPr b="0" lang="en-US" sz="1400" spc="-1" strike="noStrike">
              <a:solidFill>
                <a:srgbClr val="000000"/>
              </a:solidFill>
              <a:latin typeface="Corbel"/>
            </a:endParaRPr>
          </a:p>
          <a:p>
            <a:pPr marL="285840" indent="-285480">
              <a:lnSpc>
                <a:spcPct val="100000"/>
              </a:lnSpc>
              <a:spcBef>
                <a:spcPts val="360"/>
              </a:spcBef>
              <a:spcAft>
                <a:spcPts val="601"/>
              </a:spcAft>
              <a:buClr>
                <a:srgbClr val="1287c3"/>
              </a:buClr>
              <a:buSzPct val="145000"/>
              <a:buFont typeface="Arial"/>
              <a:buChar char="•"/>
              <a:tabLst>
                <a:tab algn="l" pos="0"/>
              </a:tabLst>
            </a:pPr>
            <a:r>
              <a:rPr b="1" i="1" lang="en-US" sz="1800" spc="-1" strike="noStrike">
                <a:solidFill>
                  <a:srgbClr val="000000"/>
                </a:solidFill>
                <a:latin typeface="Times New Roman"/>
              </a:rPr>
              <a:t>Compile &amp; Run:</a:t>
            </a:r>
            <a:endParaRPr b="0" lang="en-US" sz="1800" spc="-1" strike="noStrike">
              <a:solidFill>
                <a:srgbClr val="000000"/>
              </a:solidFill>
              <a:latin typeface="Corbel"/>
            </a:endParaRPr>
          </a:p>
          <a:p>
            <a:pPr>
              <a:lnSpc>
                <a:spcPct val="100000"/>
              </a:lnSpc>
              <a:spcBef>
                <a:spcPts val="320"/>
              </a:spcBef>
              <a:spcAft>
                <a:spcPts val="601"/>
              </a:spcAft>
              <a:tabLst>
                <a:tab algn="l" pos="0"/>
              </a:tabLst>
            </a:pPr>
            <a:r>
              <a:rPr b="1" i="1" lang="en-US" sz="1600" spc="-1" strike="noStrike">
                <a:solidFill>
                  <a:srgbClr val="000000"/>
                </a:solidFill>
                <a:latin typeface="Times New Roman"/>
              </a:rPr>
              <a:t>Python</a:t>
            </a:r>
            <a:r>
              <a:rPr b="0" lang="en-US" sz="1400" spc="-1" strike="noStrike">
                <a:solidFill>
                  <a:srgbClr val="000000"/>
                </a:solidFill>
                <a:latin typeface="Times New Roman"/>
              </a:rPr>
              <a:t>:</a:t>
            </a:r>
            <a:endParaRPr b="0" lang="en-US" sz="1400" spc="-1" strike="noStrike">
              <a:solidFill>
                <a:srgbClr val="000000"/>
              </a:solidFill>
              <a:latin typeface="Corbel"/>
            </a:endParaRPr>
          </a:p>
          <a:p>
            <a:pPr marL="514440" indent="-514080">
              <a:lnSpc>
                <a:spcPct val="100000"/>
              </a:lnSpc>
              <a:spcBef>
                <a:spcPts val="281"/>
              </a:spcBef>
              <a:spcAft>
                <a:spcPts val="601"/>
              </a:spcAft>
              <a:buClr>
                <a:srgbClr val="1287c3"/>
              </a:buClr>
              <a:buSzPct val="145000"/>
              <a:buFont typeface="Corbel"/>
              <a:buAutoNum type="romanLcPeriod"/>
              <a:tabLst>
                <a:tab algn="l" pos="0"/>
              </a:tabLst>
            </a:pPr>
            <a:r>
              <a:rPr b="0" lang="en-US" sz="1400" spc="-1" strike="noStrike">
                <a:solidFill>
                  <a:srgbClr val="000000"/>
                </a:solidFill>
                <a:latin typeface="Times New Roman"/>
              </a:rPr>
              <a:t> </a:t>
            </a:r>
            <a:r>
              <a:rPr b="0" lang="en-US" sz="1400" spc="-1" strike="noStrike">
                <a:solidFill>
                  <a:srgbClr val="000000"/>
                </a:solidFill>
                <a:latin typeface="Times New Roman"/>
              </a:rPr>
              <a:t>mpiexec –n &lt;number of processes&gt; python file_name.py</a:t>
            </a:r>
            <a:endParaRPr b="0" lang="en-US" sz="1400" spc="-1" strike="noStrike">
              <a:solidFill>
                <a:srgbClr val="000000"/>
              </a:solidFill>
              <a:latin typeface="Corbel"/>
            </a:endParaRPr>
          </a:p>
          <a:p>
            <a:pPr>
              <a:lnSpc>
                <a:spcPct val="100000"/>
              </a:lnSpc>
              <a:spcBef>
                <a:spcPts val="320"/>
              </a:spcBef>
              <a:spcAft>
                <a:spcPts val="601"/>
              </a:spcAft>
              <a:tabLst>
                <a:tab algn="l" pos="0"/>
              </a:tabLst>
            </a:pPr>
            <a:r>
              <a:rPr b="1" lang="en-US" sz="1600" spc="-1" strike="noStrike">
                <a:solidFill>
                  <a:srgbClr val="000000"/>
                </a:solidFill>
                <a:latin typeface="Times New Roman"/>
              </a:rPr>
              <a:t>C</a:t>
            </a:r>
            <a:r>
              <a:rPr b="0" lang="en-US" sz="1400" spc="-1" strike="noStrike">
                <a:solidFill>
                  <a:srgbClr val="000000"/>
                </a:solidFill>
                <a:latin typeface="Times New Roman"/>
              </a:rPr>
              <a:t>:</a:t>
            </a:r>
            <a:endParaRPr b="0" lang="en-US" sz="1400" spc="-1" strike="noStrike">
              <a:solidFill>
                <a:srgbClr val="000000"/>
              </a:solidFill>
              <a:latin typeface="Corbel"/>
            </a:endParaRPr>
          </a:p>
          <a:p>
            <a:pPr marL="514440" indent="-514080">
              <a:lnSpc>
                <a:spcPct val="100000"/>
              </a:lnSpc>
              <a:spcBef>
                <a:spcPts val="281"/>
              </a:spcBef>
              <a:spcAft>
                <a:spcPts val="601"/>
              </a:spcAft>
              <a:buClr>
                <a:srgbClr val="1287c3"/>
              </a:buClr>
              <a:buSzPct val="145000"/>
              <a:buFont typeface="Corbel"/>
              <a:buAutoNum type="romanLcPeriod"/>
              <a:tabLst>
                <a:tab algn="l" pos="0"/>
              </a:tabLst>
            </a:pPr>
            <a:r>
              <a:rPr b="0" lang="en-US" sz="1400" spc="-1" strike="noStrike">
                <a:solidFill>
                  <a:srgbClr val="000000"/>
                </a:solidFill>
                <a:latin typeface="Times New Roman"/>
              </a:rPr>
              <a:t>Compile: mpicc –o program program.c</a:t>
            </a:r>
            <a:endParaRPr b="0" lang="en-US" sz="1400" spc="-1" strike="noStrike">
              <a:solidFill>
                <a:srgbClr val="000000"/>
              </a:solidFill>
              <a:latin typeface="Corbel"/>
            </a:endParaRPr>
          </a:p>
          <a:p>
            <a:pPr marL="514440" indent="-514080">
              <a:lnSpc>
                <a:spcPct val="100000"/>
              </a:lnSpc>
              <a:spcBef>
                <a:spcPts val="281"/>
              </a:spcBef>
              <a:spcAft>
                <a:spcPts val="601"/>
              </a:spcAft>
              <a:buClr>
                <a:srgbClr val="1287c3"/>
              </a:buClr>
              <a:buSzPct val="145000"/>
              <a:buFont typeface="Corbel"/>
              <a:buAutoNum type="romanLcPeriod"/>
              <a:tabLst>
                <a:tab algn="l" pos="0"/>
              </a:tabLst>
            </a:pPr>
            <a:r>
              <a:rPr b="0" lang="en-US" sz="1400" spc="-1" strike="noStrike">
                <a:solidFill>
                  <a:srgbClr val="000000"/>
                </a:solidFill>
                <a:latin typeface="Times New Roman"/>
              </a:rPr>
              <a:t>Run: mpirun –n &lt;no. of processes&gt; ./program</a:t>
            </a:r>
            <a:endParaRPr b="0" lang="en-US" sz="1400" spc="-1" strike="noStrike">
              <a:solidFill>
                <a:srgbClr val="000000"/>
              </a:solidFill>
              <a:latin typeface="Corbel"/>
            </a:endParaRPr>
          </a:p>
          <a:p>
            <a:pPr>
              <a:lnSpc>
                <a:spcPct val="100000"/>
              </a:lnSpc>
              <a:spcBef>
                <a:spcPts val="281"/>
              </a:spcBef>
              <a:spcAft>
                <a:spcPts val="601"/>
              </a:spcAft>
              <a:tabLst>
                <a:tab algn="l" pos="0"/>
              </a:tabLst>
            </a:pPr>
            <a:endParaRPr b="0" lang="en-US" sz="1400" spc="-1" strike="noStrike">
              <a:solidFill>
                <a:srgbClr val="000000"/>
              </a:solidFill>
              <a:latin typeface="Corbel"/>
            </a:endParaRPr>
          </a:p>
        </p:txBody>
      </p:sp>
      <p:sp>
        <p:nvSpPr>
          <p:cNvPr id="117" name="TextShape 3"/>
          <p:cNvSpPr txBox="1"/>
          <p:nvPr/>
        </p:nvSpPr>
        <p:spPr>
          <a:xfrm>
            <a:off x="11346480" y="6430680"/>
            <a:ext cx="3832560" cy="427320"/>
          </a:xfrm>
          <a:prstGeom prst="rect">
            <a:avLst/>
          </a:prstGeom>
          <a:noFill/>
          <a:ln>
            <a:noFill/>
          </a:ln>
        </p:spPr>
        <p:txBody>
          <a:bodyPr lIns="90000" rIns="90000" tIns="45000" bIns="45000">
            <a:noAutofit/>
          </a:bodyPr>
          <a:p>
            <a:fld id="{F5C8F034-EF4E-461D-9A6E-F712B583D691}" type="slidenum">
              <a:rPr b="0" lang="en-US" sz="2400" spc="-1" strike="noStrike">
                <a:latin typeface="Times New Roman"/>
              </a:rPr>
              <a:t>3</a:t>
            </a:fld>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Content Placeholder 4" descr=""/>
          <p:cNvPicPr/>
          <p:nvPr/>
        </p:nvPicPr>
        <p:blipFill>
          <a:blip r:embed="rId1"/>
          <a:stretch/>
        </p:blipFill>
        <p:spPr>
          <a:xfrm>
            <a:off x="2424600" y="359640"/>
            <a:ext cx="8381520" cy="6138360"/>
          </a:xfrm>
          <a:prstGeom prst="rect">
            <a:avLst/>
          </a:prstGeom>
          <a:ln>
            <a:noFill/>
          </a:ln>
        </p:spPr>
      </p:pic>
      <p:sp>
        <p:nvSpPr>
          <p:cNvPr id="119" name="TextShape 1"/>
          <p:cNvSpPr txBox="1"/>
          <p:nvPr/>
        </p:nvSpPr>
        <p:spPr>
          <a:xfrm>
            <a:off x="11521440" y="6400800"/>
            <a:ext cx="3832560" cy="427320"/>
          </a:xfrm>
          <a:prstGeom prst="rect">
            <a:avLst/>
          </a:prstGeom>
          <a:noFill/>
          <a:ln>
            <a:noFill/>
          </a:ln>
        </p:spPr>
        <p:txBody>
          <a:bodyPr lIns="90000" rIns="90000" tIns="45000" bIns="45000">
            <a:noAutofit/>
          </a:bodyPr>
          <a:p>
            <a:fld id="{2C59828E-60D7-4308-BCFA-1EDC1421C9AB}" type="slidenum">
              <a:rPr b="0" lang="en-US" sz="2400" spc="-1" strike="noStrike">
                <a:latin typeface="Times New Roman"/>
              </a:rPr>
              <a:t>3</a:t>
            </a:fld>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2703600" y="0"/>
            <a:ext cx="7183080" cy="1409400"/>
          </a:xfrm>
          <a:prstGeom prst="rect">
            <a:avLst/>
          </a:prstGeom>
          <a:noFill/>
          <a:ln>
            <a:noFill/>
          </a:ln>
        </p:spPr>
        <p:txBody>
          <a:bodyPr anchor="ctr">
            <a:normAutofit/>
          </a:bodyPr>
          <a:p>
            <a:pPr algn="ctr">
              <a:lnSpc>
                <a:spcPct val="100000"/>
              </a:lnSpc>
            </a:pPr>
            <a:r>
              <a:rPr b="1" i="1" lang="en-US" sz="3600" spc="-1" strike="noStrike">
                <a:solidFill>
                  <a:srgbClr val="000000"/>
                </a:solidFill>
                <a:latin typeface="Times New Roman"/>
              </a:rPr>
              <a:t>General </a:t>
            </a:r>
            <a:r>
              <a:rPr b="1" i="1" lang="en-US" sz="3600" spc="-1" strike="noStrike">
                <a:solidFill>
                  <a:srgbClr val="000000"/>
                </a:solidFill>
                <a:latin typeface="Times New Roman"/>
              </a:rPr>
              <a:t>MPI </a:t>
            </a:r>
            <a:r>
              <a:rPr b="1" i="1" lang="en-US" sz="3600" spc="-1" strike="noStrike">
                <a:solidFill>
                  <a:srgbClr val="000000"/>
                </a:solidFill>
                <a:latin typeface="Times New Roman"/>
              </a:rPr>
              <a:t>Program </a:t>
            </a:r>
            <a:r>
              <a:rPr b="1" i="1" lang="en-US" sz="3600" spc="-1" strike="noStrike">
                <a:solidFill>
                  <a:srgbClr val="000000"/>
                </a:solidFill>
                <a:latin typeface="Times New Roman"/>
              </a:rPr>
              <a:t>Structure</a:t>
            </a:r>
            <a:endParaRPr b="0" lang="en-US" sz="3600" spc="-1" strike="noStrike">
              <a:solidFill>
                <a:srgbClr val="000000"/>
              </a:solidFill>
              <a:latin typeface="Corbel"/>
            </a:endParaRPr>
          </a:p>
        </p:txBody>
      </p:sp>
      <p:pic>
        <p:nvPicPr>
          <p:cNvPr id="121" name="Picture 16" descr=""/>
          <p:cNvPicPr/>
          <p:nvPr/>
        </p:nvPicPr>
        <p:blipFill>
          <a:blip r:embed="rId1"/>
          <a:stretch/>
        </p:blipFill>
        <p:spPr>
          <a:xfrm>
            <a:off x="2518560" y="1238400"/>
            <a:ext cx="7552800" cy="5321880"/>
          </a:xfrm>
          <a:prstGeom prst="rect">
            <a:avLst/>
          </a:prstGeom>
          <a:ln>
            <a:noFill/>
          </a:ln>
        </p:spPr>
      </p:pic>
      <p:sp>
        <p:nvSpPr>
          <p:cNvPr id="122" name="TextShape 2"/>
          <p:cNvSpPr txBox="1"/>
          <p:nvPr/>
        </p:nvSpPr>
        <p:spPr>
          <a:xfrm>
            <a:off x="11346480" y="6400800"/>
            <a:ext cx="3832560" cy="427320"/>
          </a:xfrm>
          <a:prstGeom prst="rect">
            <a:avLst/>
          </a:prstGeom>
          <a:noFill/>
          <a:ln>
            <a:noFill/>
          </a:ln>
        </p:spPr>
        <p:txBody>
          <a:bodyPr lIns="90000" rIns="90000" tIns="45000" bIns="45000">
            <a:noAutofit/>
          </a:bodyPr>
          <a:p>
            <a:fld id="{968C21EE-952C-4E06-8AD4-0CC08F5A9EA1}" type="slidenum">
              <a:rPr b="0" lang="en-US" sz="2400" spc="-1" strike="noStrike">
                <a:latin typeface="Times New Roman"/>
              </a:rPr>
              <a:t>7</a:t>
            </a:fld>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484280" y="685800"/>
            <a:ext cx="10018440" cy="1752120"/>
          </a:xfrm>
          <a:prstGeom prst="rect">
            <a:avLst/>
          </a:prstGeom>
          <a:noFill/>
          <a:ln>
            <a:noFill/>
          </a:ln>
        </p:spPr>
        <p:txBody>
          <a:bodyPr anchor="ctr">
            <a:noAutofit/>
          </a:bodyPr>
          <a:p>
            <a:pPr algn="ctr">
              <a:lnSpc>
                <a:spcPct val="100000"/>
              </a:lnSpc>
            </a:pPr>
            <a:r>
              <a:rPr b="1" i="1" lang="en-US" sz="4000" spc="-1" strike="noStrike">
                <a:solidFill>
                  <a:srgbClr val="000000"/>
                </a:solidFill>
                <a:latin typeface="Times New Roman"/>
              </a:rPr>
              <a:t>Basics of </a:t>
            </a:r>
            <a:r>
              <a:rPr b="1" i="1" lang="en-US" sz="4000" spc="-1" strike="noStrike">
                <a:solidFill>
                  <a:srgbClr val="000000"/>
                </a:solidFill>
                <a:latin typeface="Times New Roman"/>
              </a:rPr>
              <a:t>MPI</a:t>
            </a:r>
            <a:endParaRPr b="0" lang="en-US" sz="4000" spc="-1" strike="noStrike">
              <a:solidFill>
                <a:srgbClr val="000000"/>
              </a:solidFill>
              <a:latin typeface="Corbel"/>
            </a:endParaRPr>
          </a:p>
        </p:txBody>
      </p:sp>
      <p:sp>
        <p:nvSpPr>
          <p:cNvPr id="124" name="TextShape 2"/>
          <p:cNvSpPr txBox="1"/>
          <p:nvPr/>
        </p:nvSpPr>
        <p:spPr>
          <a:xfrm>
            <a:off x="2170080" y="2057400"/>
            <a:ext cx="10018440" cy="4152600"/>
          </a:xfrm>
          <a:prstGeom prst="rect">
            <a:avLst/>
          </a:prstGeom>
          <a:noFill/>
          <a:ln>
            <a:noFill/>
          </a:ln>
        </p:spPr>
        <p:txBody>
          <a:bodyPr anchor="ctr">
            <a:noAutofit/>
          </a:bodyPr>
          <a:p>
            <a:pPr>
              <a:lnSpc>
                <a:spcPct val="100000"/>
              </a:lnSpc>
              <a:spcBef>
                <a:spcPts val="400"/>
              </a:spcBef>
              <a:spcAft>
                <a:spcPts val="601"/>
              </a:spcAft>
              <a:tabLst>
                <a:tab algn="l" pos="0"/>
              </a:tabLst>
            </a:pPr>
            <a:r>
              <a:rPr b="1" i="1" lang="en-US" sz="2000" spc="-1" strike="noStrike">
                <a:solidFill>
                  <a:srgbClr val="000000"/>
                </a:solidFill>
                <a:latin typeface="Times New Roman"/>
              </a:rPr>
              <a:t># Initialize MPI environment </a:t>
            </a:r>
            <a:endParaRPr b="0" lang="en-US" sz="2000" spc="-1" strike="noStrike">
              <a:solidFill>
                <a:srgbClr val="000000"/>
              </a:solidFill>
              <a:latin typeface="Corbel"/>
            </a:endParaRPr>
          </a:p>
          <a:p>
            <a:pPr>
              <a:lnSpc>
                <a:spcPct val="100000"/>
              </a:lnSpc>
              <a:spcBef>
                <a:spcPts val="400"/>
              </a:spcBef>
              <a:spcAft>
                <a:spcPts val="601"/>
              </a:spcAft>
              <a:tabLst>
                <a:tab algn="l" pos="0"/>
              </a:tabLst>
            </a:pPr>
            <a:r>
              <a:rPr b="0" lang="en-US" sz="2000" spc="-1" strike="noStrike">
                <a:solidFill>
                  <a:srgbClr val="000000"/>
                </a:solidFill>
                <a:latin typeface="Times New Roman"/>
              </a:rPr>
              <a:t>comm = MPI.COMM_WORLD </a:t>
            </a:r>
            <a:endParaRPr b="0" lang="en-US" sz="2000" spc="-1" strike="noStrike">
              <a:solidFill>
                <a:srgbClr val="000000"/>
              </a:solidFill>
              <a:latin typeface="Corbel"/>
            </a:endParaRPr>
          </a:p>
          <a:p>
            <a:pPr>
              <a:lnSpc>
                <a:spcPct val="100000"/>
              </a:lnSpc>
              <a:spcBef>
                <a:spcPts val="400"/>
              </a:spcBef>
              <a:spcAft>
                <a:spcPts val="601"/>
              </a:spcAft>
              <a:tabLst>
                <a:tab algn="l" pos="0"/>
              </a:tabLst>
            </a:pPr>
            <a:r>
              <a:rPr b="0" lang="en-US" sz="2000" spc="-1" strike="noStrike">
                <a:solidFill>
                  <a:srgbClr val="000000"/>
                </a:solidFill>
                <a:latin typeface="Times New Roman"/>
              </a:rPr>
              <a:t>rank = comm.Get_rank() </a:t>
            </a:r>
            <a:endParaRPr b="0" lang="en-US" sz="2000" spc="-1" strike="noStrike">
              <a:solidFill>
                <a:srgbClr val="000000"/>
              </a:solidFill>
              <a:latin typeface="Corbel"/>
            </a:endParaRPr>
          </a:p>
          <a:p>
            <a:pPr>
              <a:lnSpc>
                <a:spcPct val="100000"/>
              </a:lnSpc>
              <a:spcBef>
                <a:spcPts val="400"/>
              </a:spcBef>
              <a:spcAft>
                <a:spcPts val="601"/>
              </a:spcAft>
              <a:tabLst>
                <a:tab algn="l" pos="0"/>
              </a:tabLst>
            </a:pPr>
            <a:r>
              <a:rPr b="0" lang="en-US" sz="2000" spc="-1" strike="noStrike">
                <a:solidFill>
                  <a:srgbClr val="000000"/>
                </a:solidFill>
                <a:latin typeface="Times New Roman"/>
              </a:rPr>
              <a:t>size = comm.Get_size()</a:t>
            </a:r>
            <a:endParaRPr b="0" lang="en-US" sz="2000" spc="-1" strike="noStrike">
              <a:solidFill>
                <a:srgbClr val="000000"/>
              </a:solidFill>
              <a:latin typeface="Corbel"/>
            </a:endParaRPr>
          </a:p>
          <a:p>
            <a:pPr>
              <a:lnSpc>
                <a:spcPct val="100000"/>
              </a:lnSpc>
              <a:spcBef>
                <a:spcPts val="400"/>
              </a:spcBef>
              <a:spcAft>
                <a:spcPts val="601"/>
              </a:spcAft>
              <a:tabLst>
                <a:tab algn="l" pos="0"/>
              </a:tabLst>
            </a:pPr>
            <a:endParaRPr b="0" lang="en-US" sz="2000" spc="-1" strike="noStrike">
              <a:solidFill>
                <a:srgbClr val="000000"/>
              </a:solidFill>
              <a:latin typeface="Corbel"/>
            </a:endParaRPr>
          </a:p>
          <a:p>
            <a:pPr>
              <a:lnSpc>
                <a:spcPct val="100000"/>
              </a:lnSpc>
              <a:spcBef>
                <a:spcPts val="400"/>
              </a:spcBef>
              <a:spcAft>
                <a:spcPts val="601"/>
              </a:spcAft>
              <a:tabLst>
                <a:tab algn="l" pos="0"/>
              </a:tabLst>
            </a:pPr>
            <a:r>
              <a:rPr b="0" lang="en-US" sz="2000" spc="-1" strike="noStrike">
                <a:solidFill>
                  <a:srgbClr val="000000"/>
                </a:solidFill>
                <a:latin typeface="Times New Roman"/>
              </a:rPr>
              <a:t>#Message Passing</a:t>
            </a:r>
            <a:endParaRPr b="0" lang="en-US" sz="2000" spc="-1" strike="noStrike">
              <a:solidFill>
                <a:srgbClr val="000000"/>
              </a:solidFill>
              <a:latin typeface="Corbel"/>
            </a:endParaRPr>
          </a:p>
          <a:p>
            <a:pPr>
              <a:lnSpc>
                <a:spcPct val="100000"/>
              </a:lnSpc>
              <a:spcBef>
                <a:spcPts val="400"/>
              </a:spcBef>
              <a:spcAft>
                <a:spcPts val="601"/>
              </a:spcAft>
              <a:tabLst>
                <a:tab algn="l" pos="0"/>
              </a:tabLst>
            </a:pPr>
            <a:r>
              <a:rPr b="0" lang="en-US" sz="2000" spc="-1" strike="noStrike">
                <a:solidFill>
                  <a:srgbClr val="000000"/>
                </a:solidFill>
                <a:latin typeface="Times New Roman"/>
              </a:rPr>
              <a:t>MPI_send()</a:t>
            </a:r>
            <a:endParaRPr b="0" lang="en-US" sz="2000" spc="-1" strike="noStrike">
              <a:solidFill>
                <a:srgbClr val="000000"/>
              </a:solidFill>
              <a:latin typeface="Corbel"/>
            </a:endParaRPr>
          </a:p>
          <a:p>
            <a:pPr>
              <a:lnSpc>
                <a:spcPct val="100000"/>
              </a:lnSpc>
              <a:spcBef>
                <a:spcPts val="400"/>
              </a:spcBef>
              <a:spcAft>
                <a:spcPts val="601"/>
              </a:spcAft>
              <a:tabLst>
                <a:tab algn="l" pos="0"/>
              </a:tabLst>
            </a:pPr>
            <a:r>
              <a:rPr b="0" lang="en-US" sz="2000" spc="-1" strike="noStrike">
                <a:solidFill>
                  <a:srgbClr val="000000"/>
                </a:solidFill>
                <a:latin typeface="Times New Roman"/>
              </a:rPr>
              <a:t>MPI_recv</a:t>
            </a:r>
            <a:endParaRPr b="0" lang="en-US" sz="2000" spc="-1" strike="noStrike">
              <a:solidFill>
                <a:srgbClr val="000000"/>
              </a:solidFill>
              <a:latin typeface="Corbel"/>
            </a:endParaRPr>
          </a:p>
        </p:txBody>
      </p:sp>
      <p:sp>
        <p:nvSpPr>
          <p:cNvPr id="125" name="TextShape 3"/>
          <p:cNvSpPr txBox="1"/>
          <p:nvPr/>
        </p:nvSpPr>
        <p:spPr>
          <a:xfrm>
            <a:off x="11346480" y="6400800"/>
            <a:ext cx="3832560" cy="427320"/>
          </a:xfrm>
          <a:prstGeom prst="rect">
            <a:avLst/>
          </a:prstGeom>
          <a:noFill/>
          <a:ln>
            <a:noFill/>
          </a:ln>
        </p:spPr>
        <p:txBody>
          <a:bodyPr lIns="90000" rIns="90000" tIns="45000" bIns="45000">
            <a:noAutofit/>
          </a:bodyPr>
          <a:p>
            <a:fld id="{2CC9B8A8-29F2-4956-BC99-438B4E68882E}" type="slidenum">
              <a:rPr b="0" lang="en-US" sz="2400" spc="-1" strike="noStrike">
                <a:latin typeface="Times New Roman"/>
              </a:rPr>
              <a:t>7</a:t>
            </a:fld>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1484280" y="685800"/>
            <a:ext cx="10018440" cy="1752120"/>
          </a:xfrm>
          <a:prstGeom prst="rect">
            <a:avLst/>
          </a:prstGeom>
          <a:noFill/>
          <a:ln>
            <a:noFill/>
          </a:ln>
        </p:spPr>
        <p:txBody>
          <a:bodyPr anchor="ctr">
            <a:noAutofit/>
          </a:bodyPr>
          <a:p>
            <a:pPr algn="ctr">
              <a:lnSpc>
                <a:spcPct val="100000"/>
              </a:lnSpc>
            </a:pPr>
            <a:r>
              <a:rPr b="1" i="1" lang="en-US" sz="4000" spc="-1" strike="noStrike">
                <a:solidFill>
                  <a:srgbClr val="000000"/>
                </a:solidFill>
                <a:latin typeface="Times New Roman"/>
              </a:rPr>
              <a:t>Basics of MPI</a:t>
            </a:r>
            <a:endParaRPr b="0" lang="en-US" sz="4000" spc="-1" strike="noStrike">
              <a:solidFill>
                <a:srgbClr val="000000"/>
              </a:solidFill>
              <a:latin typeface="Corbel"/>
            </a:endParaRPr>
          </a:p>
        </p:txBody>
      </p:sp>
      <p:sp>
        <p:nvSpPr>
          <p:cNvPr id="127" name="TextShape 2"/>
          <p:cNvSpPr txBox="1"/>
          <p:nvPr/>
        </p:nvSpPr>
        <p:spPr>
          <a:xfrm>
            <a:off x="1484280" y="2666880"/>
            <a:ext cx="10018440" cy="3123720"/>
          </a:xfrm>
          <a:prstGeom prst="rect">
            <a:avLst/>
          </a:prstGeom>
          <a:noFill/>
          <a:ln>
            <a:noFill/>
          </a:ln>
        </p:spPr>
        <p:txBody>
          <a:bodyPr anchor="ctr">
            <a:normAutofit fontScale="88000"/>
          </a:bodyPr>
          <a:p>
            <a:pPr>
              <a:lnSpc>
                <a:spcPct val="100000"/>
              </a:lnSpc>
              <a:spcBef>
                <a:spcPts val="479"/>
              </a:spcBef>
              <a:spcAft>
                <a:spcPts val="601"/>
              </a:spcAft>
              <a:tabLst>
                <a:tab algn="l" pos="0"/>
              </a:tabLst>
            </a:pPr>
            <a:r>
              <a:rPr b="1" i="1" lang="fr-FR" sz="2400" spc="-1" strike="noStrike">
                <a:solidFill>
                  <a:srgbClr val="000000"/>
                </a:solidFill>
                <a:latin typeface="Times New Roman"/>
              </a:rPr>
              <a:t># Finalize MPI environment</a:t>
            </a: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fr-FR" sz="2400" spc="-1" strike="noStrike">
                <a:solidFill>
                  <a:srgbClr val="000000"/>
                </a:solidFill>
                <a:latin typeface="Times New Roman"/>
              </a:rPr>
              <a:t> </a:t>
            </a:r>
            <a:r>
              <a:rPr b="0" lang="fr-FR" sz="2400" spc="-1" strike="noStrike">
                <a:solidFill>
                  <a:srgbClr val="000000"/>
                </a:solidFill>
                <a:latin typeface="Times New Roman"/>
              </a:rPr>
              <a:t>MPI.Finalize()</a:t>
            </a:r>
            <a:endParaRPr b="0" lang="en-US" sz="2400" spc="-1" strike="noStrike">
              <a:solidFill>
                <a:srgbClr val="000000"/>
              </a:solidFill>
              <a:latin typeface="Corbel"/>
            </a:endParaRPr>
          </a:p>
          <a:p>
            <a:pPr>
              <a:lnSpc>
                <a:spcPct val="100000"/>
              </a:lnSpc>
              <a:spcBef>
                <a:spcPts val="479"/>
              </a:spcBef>
              <a:spcAft>
                <a:spcPts val="601"/>
              </a:spcAft>
              <a:tabLst>
                <a:tab algn="l" pos="0"/>
              </a:tabLst>
            </a:pP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en-US" sz="2400" spc="-1" strike="noStrike">
                <a:solidFill>
                  <a:srgbClr val="000000"/>
                </a:solidFill>
                <a:latin typeface="Times New Roman"/>
              </a:rPr>
              <a:t>#</a:t>
            </a:r>
            <a:r>
              <a:rPr b="1" lang="en-US" sz="2400" spc="-1" strike="noStrike">
                <a:solidFill>
                  <a:srgbClr val="000000"/>
                </a:solidFill>
                <a:latin typeface="Times New Roman"/>
              </a:rPr>
              <a:t>exchange data between processes in a communicator</a:t>
            </a: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en-US" sz="2400" spc="-1" strike="noStrike">
                <a:solidFill>
                  <a:srgbClr val="000000"/>
                </a:solidFill>
                <a:latin typeface="Times New Roman"/>
              </a:rPr>
              <a:t>comm.Scatter()</a:t>
            </a: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en-US" sz="2400" spc="-1" strike="noStrike">
                <a:solidFill>
                  <a:srgbClr val="000000"/>
                </a:solidFill>
                <a:latin typeface="Times New Roman"/>
              </a:rPr>
              <a:t>comm.Gather()</a:t>
            </a:r>
            <a:endParaRPr b="0" lang="en-US" sz="2400" spc="-1" strike="noStrike">
              <a:solidFill>
                <a:srgbClr val="000000"/>
              </a:solidFill>
              <a:latin typeface="Corbel"/>
            </a:endParaRPr>
          </a:p>
          <a:p>
            <a:pPr>
              <a:lnSpc>
                <a:spcPct val="100000"/>
              </a:lnSpc>
              <a:spcBef>
                <a:spcPts val="479"/>
              </a:spcBef>
              <a:spcAft>
                <a:spcPts val="601"/>
              </a:spcAft>
              <a:tabLst>
                <a:tab algn="l" pos="0"/>
              </a:tabLst>
            </a:pPr>
            <a:r>
              <a:rPr b="0" lang="en-US" sz="2400" spc="-1" strike="noStrike">
                <a:solidFill>
                  <a:srgbClr val="000000"/>
                </a:solidFill>
                <a:latin typeface="Times New Roman"/>
              </a:rPr>
              <a:t>comm.Bcast</a:t>
            </a:r>
            <a:endParaRPr b="0" lang="en-US" sz="2400" spc="-1" strike="noStrike">
              <a:solidFill>
                <a:srgbClr val="000000"/>
              </a:solidFill>
              <a:latin typeface="Corbel"/>
            </a:endParaRPr>
          </a:p>
          <a:p>
            <a:pPr>
              <a:lnSpc>
                <a:spcPct val="100000"/>
              </a:lnSpc>
              <a:spcBef>
                <a:spcPts val="479"/>
              </a:spcBef>
              <a:spcAft>
                <a:spcPts val="601"/>
              </a:spcAft>
              <a:tabLst>
                <a:tab algn="l" pos="0"/>
              </a:tabLst>
            </a:pPr>
            <a:endParaRPr b="0" lang="en-US" sz="2400" spc="-1" strike="noStrike">
              <a:solidFill>
                <a:srgbClr val="000000"/>
              </a:solidFill>
              <a:latin typeface="Corbel"/>
            </a:endParaRPr>
          </a:p>
        </p:txBody>
      </p:sp>
      <p:sp>
        <p:nvSpPr>
          <p:cNvPr id="128" name="TextShape 3"/>
          <p:cNvSpPr txBox="1"/>
          <p:nvPr/>
        </p:nvSpPr>
        <p:spPr>
          <a:xfrm>
            <a:off x="11255040" y="6430680"/>
            <a:ext cx="3832560" cy="427320"/>
          </a:xfrm>
          <a:prstGeom prst="rect">
            <a:avLst/>
          </a:prstGeom>
          <a:noFill/>
          <a:ln>
            <a:noFill/>
          </a:ln>
        </p:spPr>
        <p:txBody>
          <a:bodyPr lIns="90000" rIns="90000" tIns="45000" bIns="45000">
            <a:noAutofit/>
          </a:bodyPr>
          <a:p>
            <a:fld id="{2C8254F2-A685-4A44-B5D8-8F98AA501161}" type="slidenum">
              <a:rPr b="0" lang="en-US" sz="2400" spc="-1" strike="noStrike">
                <a:latin typeface="Times New Roman"/>
              </a:rPr>
              <a:t>9</a:t>
            </a:fld>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TM03457496[[fn=Parallax]]</Template>
  <TotalTime>114</TotalTime>
  <Application>LibreOffice/6.4.7.2$Linux_X86_64 LibreOffice_project/40$Build-2</Application>
  <Words>473</Words>
  <Paragraphs>104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2023-05-15T00:43:58Z</dcterms:created>
  <dc:creator>yasir</dc:creator>
  <dc:description/>
  <dc:language>en-US</dc:language>
  <cp:lastModifiedBy/>
  <dcterms:modified xsi:type="dcterms:W3CDTF">2023-05-15T10:02:21Z</dcterms:modified>
  <cp:revision>11</cp:revision>
  <dc:subject/>
  <dc:title>Matrix Multiplication using OpenMPI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