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C709B-8BDF-DE42-BADB-A1185E6C4E1D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E2C3-861E-6043-A3C6-E58ADBEC72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5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5E2C3-861E-6043-A3C6-E58ADBEC721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12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819DC-2128-E848-9A84-8275F435D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A559C6-1740-8840-8E03-A1B34B26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FC809-6DC8-E040-AC9D-C96D88AC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8E1B5-8824-FF46-BE02-A88508FE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7A3B6-3603-8F41-BCF9-F1C6419D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7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D553-0662-4F4C-BD46-56B7D1CB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CDA5E-2224-0B4C-8E8D-09CACFACE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AE938-321E-0541-A890-1CEA0478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7CB56-7394-A745-ABB6-1F50F2F5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09FBB-9083-124B-BBB9-947ED62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9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02A61-C2C4-6F4F-98A2-6086D1F81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83ED90-A27D-D14E-B7E3-31221CC6F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37780-C3A4-C745-9D6E-BE4EA6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59101-3551-9848-8694-AB26642A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418E3-3DE3-944B-AC52-E41FF91D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0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DA8F-A31F-2C48-B268-10509109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0B079-01B5-554E-8AB3-95FCFBAB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5C6A3-41D4-A24C-911F-37D962FA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4C67D-5293-214D-AAAA-B799D99B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15586-B3AD-6645-85A3-F6D595A7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7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34EC2-A41F-944E-BFEB-CFCD3D84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E164C-ACA6-424A-8ECF-9B9FD346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D9054-D91D-1F49-98ED-97FACA0B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012A0-2137-0942-95E1-3644B09B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B9C5E-2E8B-E940-B715-0E974CA4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5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412C6-00C2-4043-A8B3-9E31999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C9649-C7A6-8D47-9498-7F8674749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236D22-931C-2C40-AE0C-091B2FF2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6D4B6-3875-394B-94A9-B62BE6AD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6AC9A-5CD6-D046-9560-594E777B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6FD81-F183-244D-A5D4-07104464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8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E1291-9386-084A-850D-3B062603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3835D-152E-9F48-A98C-868FCA4A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555AAE-4D43-734B-AB4B-21CE5EE99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9B19E6-87BB-4143-9728-BCF1CCF6F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3905DF-7874-264F-ACDA-743598101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3D1478-5D4A-E846-8DCD-D228FA18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CE75FD-0E52-E249-B3DB-B51CD23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CBD661-DCF1-DB4B-9DEF-3A6F8488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25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ABABB-3405-E844-9679-303E23BA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032BE4-BF9D-9B44-9D0A-E2F5BB59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FABE74-9A99-A54D-8106-FDA79C4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BE44CC-0579-C44D-B995-87F78046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4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98FE27-D8F7-584A-B622-A1E6FB7A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468E4-7838-0C40-A560-AEA86A6C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4339EE-550E-844D-B4CC-D4C4C846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36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D027F-3E21-FA44-BBC5-4A313F30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D2A9F-0960-6F4A-9660-0F330664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FEF9A9-9FDB-FB49-81F6-73FF2FB7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B869E-2F89-354D-BF86-0D1B4B42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3C0F9-C78A-9A49-8384-6CF28A93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B4C87-9906-1143-A561-FDB93364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3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E250-F650-8843-977A-0CE9DEF8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DEF56-AA17-DA4A-A742-422B17A0C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9B7EA-33A3-9B4B-A596-8D806BB2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93F0A-8410-7147-864E-EEE8B0C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E9176E-A6BA-1C47-A67B-C9732E3E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6D8A1-0983-5C46-A7BA-038165F1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4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9A136E-48BA-6B4B-B234-95F0FE41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180CC-8DD8-A54C-8FEE-538DE897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10AAF-86C5-AA4E-A419-EC39F54DB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F993-DD7F-6B43-900E-2D3408C7E860}" type="datetimeFigureOut">
              <a:rPr lang="es-MX" smtClean="0"/>
              <a:t>11/09/19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9F541-6A30-2D4C-A2B0-D9841708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9D314-C9AE-8742-9411-74A5A9E4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1693-007E-094D-B5AB-213A282BE7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76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282CBB-13A7-F342-A409-5D9D00C3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66" y="4096441"/>
            <a:ext cx="3789170" cy="284187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DBB0336-47A5-D444-9889-F3EF51D4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61" y="-236838"/>
            <a:ext cx="4064000" cy="6096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0C5688E-FAAB-4C48-864F-2E940611E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0" y="1797050"/>
            <a:ext cx="4102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6C4C686-B61D-724B-9DE6-C716A282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60405"/>
            <a:ext cx="2690798" cy="26907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DB88F3-6792-3D4F-A176-F9835DA49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43" y="360405"/>
            <a:ext cx="2690798" cy="2690798"/>
          </a:xfrm>
          <a:prstGeom prst="rect">
            <a:avLst/>
          </a:prstGeom>
          <a:gradFill>
            <a:gsLst>
              <a:gs pos="81002">
                <a:srgbClr val="ABC0E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66EA-35D1-FD4F-8660-4CDAE590B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81" y="3429000"/>
            <a:ext cx="2690798" cy="26907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D025DD-7F8D-F249-BCA5-CE446BC03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604" y="3429000"/>
            <a:ext cx="2174789" cy="27184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4A8396E-5F3E-884C-8FA6-B02798CE2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994" y="3688504"/>
            <a:ext cx="2690798" cy="269079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3EB48B5D-004A-4042-80DE-39612E256B44}"/>
              </a:ext>
            </a:extLst>
          </p:cNvPr>
          <p:cNvGrpSpPr/>
          <p:nvPr/>
        </p:nvGrpSpPr>
        <p:grpSpPr>
          <a:xfrm>
            <a:off x="8190777" y="3456688"/>
            <a:ext cx="2691063" cy="2690798"/>
            <a:chOff x="8190777" y="3456688"/>
            <a:chExt cx="2691063" cy="269079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34197F1-B25F-F245-B3E2-F9166FD89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0270"/>
            <a:stretch/>
          </p:blipFill>
          <p:spPr>
            <a:xfrm>
              <a:off x="8190777" y="3515661"/>
              <a:ext cx="2691063" cy="2572851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09396E1-1F10-BD48-861F-5DD15CB54C6F}"/>
                </a:ext>
              </a:extLst>
            </p:cNvPr>
            <p:cNvSpPr/>
            <p:nvPr/>
          </p:nvSpPr>
          <p:spPr>
            <a:xfrm>
              <a:off x="8191042" y="3456688"/>
              <a:ext cx="2690798" cy="2690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65E1069-0DDA-AD43-9815-6FEBA1123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7773" y="228813"/>
            <a:ext cx="2685887" cy="2016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8C5747B-169C-2B45-9FAF-07F19D31F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57" y="619712"/>
            <a:ext cx="2690798" cy="26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6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1</Words>
  <Application>Microsoft Macintosh PowerPoint</Application>
  <PresentationFormat>Panorámica</PresentationFormat>
  <Paragraphs>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Balderas Torres</dc:creator>
  <cp:lastModifiedBy>Alfonso Balderas Torres</cp:lastModifiedBy>
  <cp:revision>11</cp:revision>
  <dcterms:created xsi:type="dcterms:W3CDTF">2019-09-08T04:32:08Z</dcterms:created>
  <dcterms:modified xsi:type="dcterms:W3CDTF">2019-09-11T05:46:48Z</dcterms:modified>
</cp:coreProperties>
</file>