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Owner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Representing the Client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Master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Manage the Development Team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Development Team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Produces, Tests, Presents the product </a:t>
          </a:r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9CBA7E2D-5ED2-4E30-A3D9-F425F52CAD52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 and Prioritize the Backlog items</a:t>
          </a:r>
        </a:p>
      </dgm:t>
    </dgm:pt>
    <dgm:pt modelId="{A2BCDC94-FFCB-4057-A276-4C8A174B4088}" type="parTrans" cxnId="{0110F843-EF74-44F9-AD5D-0019EF8B1A10}">
      <dgm:prSet/>
      <dgm:spPr/>
    </dgm:pt>
    <dgm:pt modelId="{8655527E-FA95-449B-9F8B-673EB720B2C6}" type="sibTrans" cxnId="{0110F843-EF74-44F9-AD5D-0019EF8B1A10}">
      <dgm:prSet/>
      <dgm:spPr/>
    </dgm:pt>
    <dgm:pt modelId="{174E23EE-4DD6-4F57-BDB5-6BCB06477338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Facilitate a healthy work environment</a:t>
          </a:r>
        </a:p>
      </dgm:t>
    </dgm:pt>
    <dgm:pt modelId="{486039D1-5631-4CCB-A24E-A10E3434ABE7}" type="parTrans" cxnId="{3729C066-F973-4F00-B61A-0BBACE06CD7D}">
      <dgm:prSet/>
      <dgm:spPr/>
    </dgm:pt>
    <dgm:pt modelId="{23D3F79B-8504-4DD4-B90E-B27CE96D5305}" type="sibTrans" cxnId="{3729C066-F973-4F00-B61A-0BBACE06CD7D}">
      <dgm:prSet/>
      <dgm:spPr/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F1296918-69D4-4AD1-9EB9-A4B5D022A506}" type="presOf" srcId="{174E23EE-4DD6-4F57-BDB5-6BCB06477338}" destId="{329ECF1A-78BE-41CB-B252-8011825B67CD}" srcOrd="0" destOrd="1" presId="urn:microsoft.com/office/officeart/2005/8/layout/vList5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110F843-EF74-44F9-AD5D-0019EF8B1A10}" srcId="{0D51337A-31FA-4717-B2BF-9243F96D2B9B}" destId="{9CBA7E2D-5ED2-4E30-A3D9-F425F52CAD52}" srcOrd="1" destOrd="0" parTransId="{A2BCDC94-FFCB-4057-A276-4C8A174B4088}" sibTransId="{8655527E-FA95-449B-9F8B-673EB720B2C6}"/>
    <dgm:cxn modelId="{3729C066-F973-4F00-B61A-0BBACE06CD7D}" srcId="{A7F7584C-6CC5-40A2-9566-2842A5DEA97A}" destId="{174E23EE-4DD6-4F57-BDB5-6BCB06477338}" srcOrd="1" destOrd="0" parTransId="{486039D1-5631-4CCB-A24E-A10E3434ABE7}" sibTransId="{23D3F79B-8504-4DD4-B90E-B27CE96D5305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2E561F7F-BC38-4D38-9AAF-250BAC21F564}" type="presOf" srcId="{9CBA7E2D-5ED2-4E30-A3D9-F425F52CAD52}" destId="{6FB9694A-6C63-4B23-90F6-4F208C00D399}" srcOrd="0" destOrd="1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2702-113C-4DD8-8CD8-03E3CECD413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C8718-2203-43DE-BAB6-247C729F307D}">
      <dgm:prSet phldrT="[Text]"/>
      <dgm:spPr/>
      <dgm:t>
        <a:bodyPr/>
        <a:lstStyle/>
        <a:p>
          <a:r>
            <a:rPr lang="en-US" dirty="0"/>
            <a:t>Collecting Requirements</a:t>
          </a:r>
        </a:p>
      </dgm:t>
    </dgm:pt>
    <dgm:pt modelId="{2BAE0394-3DE1-44F0-837C-167C34F61372}" type="parTrans" cxnId="{4D43788B-220E-47EA-9DE2-C2C0BD5B9F0E}">
      <dgm:prSet/>
      <dgm:spPr/>
      <dgm:t>
        <a:bodyPr/>
        <a:lstStyle/>
        <a:p>
          <a:endParaRPr lang="en-US"/>
        </a:p>
      </dgm:t>
    </dgm:pt>
    <dgm:pt modelId="{7EEC4F54-9A56-4F56-BDB7-380ABE7791AC}" type="sibTrans" cxnId="{4D43788B-220E-47EA-9DE2-C2C0BD5B9F0E}">
      <dgm:prSet/>
      <dgm:spPr/>
      <dgm:t>
        <a:bodyPr/>
        <a:lstStyle/>
        <a:p>
          <a:endParaRPr lang="en-US"/>
        </a:p>
      </dgm:t>
    </dgm:pt>
    <dgm:pt modelId="{9D373FED-65EF-44AE-8F2D-C7C039B944DC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201D267F-DEB0-49F0-93A2-462627E7885F}" type="parTrans" cxnId="{627FF857-3F63-4AE4-8213-E1E980932EEF}">
      <dgm:prSet/>
      <dgm:spPr/>
      <dgm:t>
        <a:bodyPr/>
        <a:lstStyle/>
        <a:p>
          <a:endParaRPr lang="en-US"/>
        </a:p>
      </dgm:t>
    </dgm:pt>
    <dgm:pt modelId="{F1A7A904-CB2A-4F16-8592-F8FC832F5A80}" type="sibTrans" cxnId="{627FF857-3F63-4AE4-8213-E1E980932EEF}">
      <dgm:prSet/>
      <dgm:spPr/>
      <dgm:t>
        <a:bodyPr/>
        <a:lstStyle/>
        <a:p>
          <a:endParaRPr lang="en-US"/>
        </a:p>
      </dgm:t>
    </dgm:pt>
    <dgm:pt modelId="{6B91DF05-C057-4897-A1B1-073EBAAC31D0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BB7CBA4-EAD3-4858-890F-8DA055F069B2}" type="parTrans" cxnId="{4CF71208-98FD-4C9E-92A0-5A67CC46CD7B}">
      <dgm:prSet/>
      <dgm:spPr/>
      <dgm:t>
        <a:bodyPr/>
        <a:lstStyle/>
        <a:p>
          <a:endParaRPr lang="en-US"/>
        </a:p>
      </dgm:t>
    </dgm:pt>
    <dgm:pt modelId="{04F30DFC-BEDE-4A92-BD6B-44A1844686C4}" type="sibTrans" cxnId="{4CF71208-98FD-4C9E-92A0-5A67CC46CD7B}">
      <dgm:prSet/>
      <dgm:spPr/>
      <dgm:t>
        <a:bodyPr/>
        <a:lstStyle/>
        <a:p>
          <a:endParaRPr lang="en-US"/>
        </a:p>
      </dgm:t>
    </dgm:pt>
    <dgm:pt modelId="{39E7F9D6-C1BD-4606-92CC-4C53D27BD686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F04280A4-EEE4-46C4-9598-2B70F4EA366B}" type="parTrans" cxnId="{E7512902-7C2C-4602-A304-A9406B7D9C34}">
      <dgm:prSet/>
      <dgm:spPr/>
      <dgm:t>
        <a:bodyPr/>
        <a:lstStyle/>
        <a:p>
          <a:endParaRPr lang="en-US"/>
        </a:p>
      </dgm:t>
    </dgm:pt>
    <dgm:pt modelId="{798F8A7B-DF30-4E38-85C1-202B36972DF6}" type="sibTrans" cxnId="{E7512902-7C2C-4602-A304-A9406B7D9C34}">
      <dgm:prSet/>
      <dgm:spPr/>
      <dgm:t>
        <a:bodyPr/>
        <a:lstStyle/>
        <a:p>
          <a:endParaRPr lang="en-US"/>
        </a:p>
      </dgm:t>
    </dgm:pt>
    <dgm:pt modelId="{DA35547B-777A-4E2F-B3D1-B5ACEE5D9FA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6A3BFC0D-81AB-4511-9A38-9A2133389160}" type="parTrans" cxnId="{CD670F84-F3AD-42AC-9F3A-AE37384F262D}">
      <dgm:prSet/>
      <dgm:spPr/>
      <dgm:t>
        <a:bodyPr/>
        <a:lstStyle/>
        <a:p>
          <a:endParaRPr lang="en-US"/>
        </a:p>
      </dgm:t>
    </dgm:pt>
    <dgm:pt modelId="{EBDA3374-9521-471C-833F-EAF00E8CEE27}" type="sibTrans" cxnId="{CD670F84-F3AD-42AC-9F3A-AE37384F262D}">
      <dgm:prSet/>
      <dgm:spPr/>
      <dgm:t>
        <a:bodyPr/>
        <a:lstStyle/>
        <a:p>
          <a:endParaRPr lang="en-US"/>
        </a:p>
      </dgm:t>
    </dgm:pt>
    <dgm:pt modelId="{0951EF00-1715-479C-8758-F011BAF6BC47}">
      <dgm:prSet phldrT="[Text]"/>
      <dgm:spPr/>
      <dgm:t>
        <a:bodyPr/>
        <a:lstStyle/>
        <a:p>
          <a:r>
            <a:rPr lang="en-US" dirty="0"/>
            <a:t>Maintain</a:t>
          </a:r>
        </a:p>
      </dgm:t>
    </dgm:pt>
    <dgm:pt modelId="{33DA67B5-476B-47AE-B66D-9D5BA70542A9}" type="parTrans" cxnId="{A0467551-8EE7-4F21-B550-A1C0C38E0F38}">
      <dgm:prSet/>
      <dgm:spPr/>
      <dgm:t>
        <a:bodyPr/>
        <a:lstStyle/>
        <a:p>
          <a:endParaRPr lang="en-US"/>
        </a:p>
      </dgm:t>
    </dgm:pt>
    <dgm:pt modelId="{822093B2-4873-45E6-AC1D-70B484491695}" type="sibTrans" cxnId="{A0467551-8EE7-4F21-B550-A1C0C38E0F38}">
      <dgm:prSet/>
      <dgm:spPr/>
      <dgm:t>
        <a:bodyPr/>
        <a:lstStyle/>
        <a:p>
          <a:endParaRPr lang="en-US"/>
        </a:p>
      </dgm:t>
    </dgm:pt>
    <dgm:pt modelId="{584994FF-11BE-4111-95D0-4F81F2CE0478}" type="pres">
      <dgm:prSet presAssocID="{320E2702-113C-4DD8-8CD8-03E3CECD4135}" presName="cycle" presStyleCnt="0">
        <dgm:presLayoutVars>
          <dgm:dir/>
          <dgm:resizeHandles val="exact"/>
        </dgm:presLayoutVars>
      </dgm:prSet>
      <dgm:spPr/>
    </dgm:pt>
    <dgm:pt modelId="{89693185-7ED2-48CE-9BF9-9AE9AF568A03}" type="pres">
      <dgm:prSet presAssocID="{00AC8718-2203-43DE-BAB6-247C729F307D}" presName="dummy" presStyleCnt="0"/>
      <dgm:spPr/>
    </dgm:pt>
    <dgm:pt modelId="{2C5F1180-7239-4BB2-AB6F-259D16016452}" type="pres">
      <dgm:prSet presAssocID="{00AC8718-2203-43DE-BAB6-247C729F307D}" presName="node" presStyleLbl="revTx" presStyleIdx="0" presStyleCnt="6">
        <dgm:presLayoutVars>
          <dgm:bulletEnabled val="1"/>
        </dgm:presLayoutVars>
      </dgm:prSet>
      <dgm:spPr/>
    </dgm:pt>
    <dgm:pt modelId="{DC3605E6-AC74-4C0F-BF15-89E85CC1D0F2}" type="pres">
      <dgm:prSet presAssocID="{7EEC4F54-9A56-4F56-BDB7-380ABE7791AC}" presName="sibTrans" presStyleLbl="node1" presStyleIdx="0" presStyleCnt="6"/>
      <dgm:spPr/>
    </dgm:pt>
    <dgm:pt modelId="{D2B7F87E-C582-43CD-9348-3455D0CAEB0D}" type="pres">
      <dgm:prSet presAssocID="{9D373FED-65EF-44AE-8F2D-C7C039B944DC}" presName="dummy" presStyleCnt="0"/>
      <dgm:spPr/>
    </dgm:pt>
    <dgm:pt modelId="{A0BFF891-402A-4AF0-83F0-044D9FBE5F43}" type="pres">
      <dgm:prSet presAssocID="{9D373FED-65EF-44AE-8F2D-C7C039B944DC}" presName="node" presStyleLbl="revTx" presStyleIdx="1" presStyleCnt="6">
        <dgm:presLayoutVars>
          <dgm:bulletEnabled val="1"/>
        </dgm:presLayoutVars>
      </dgm:prSet>
      <dgm:spPr/>
    </dgm:pt>
    <dgm:pt modelId="{7AD82F6B-863A-4698-800C-780D34996747}" type="pres">
      <dgm:prSet presAssocID="{F1A7A904-CB2A-4F16-8592-F8FC832F5A80}" presName="sibTrans" presStyleLbl="node1" presStyleIdx="1" presStyleCnt="6"/>
      <dgm:spPr/>
    </dgm:pt>
    <dgm:pt modelId="{527EB61C-1964-452D-B191-B437CFF69EA9}" type="pres">
      <dgm:prSet presAssocID="{6B91DF05-C057-4897-A1B1-073EBAAC31D0}" presName="dummy" presStyleCnt="0"/>
      <dgm:spPr/>
    </dgm:pt>
    <dgm:pt modelId="{8119B59F-7AD0-44F4-9112-F7C62BB104D5}" type="pres">
      <dgm:prSet presAssocID="{6B91DF05-C057-4897-A1B1-073EBAAC31D0}" presName="node" presStyleLbl="revTx" presStyleIdx="2" presStyleCnt="6">
        <dgm:presLayoutVars>
          <dgm:bulletEnabled val="1"/>
        </dgm:presLayoutVars>
      </dgm:prSet>
      <dgm:spPr/>
    </dgm:pt>
    <dgm:pt modelId="{21C1CDED-5EEC-48B3-925F-A6A5A453DC68}" type="pres">
      <dgm:prSet presAssocID="{04F30DFC-BEDE-4A92-BD6B-44A1844686C4}" presName="sibTrans" presStyleLbl="node1" presStyleIdx="2" presStyleCnt="6"/>
      <dgm:spPr/>
    </dgm:pt>
    <dgm:pt modelId="{2E57FBA5-F36B-4AAE-8041-CDE8BA1413B0}" type="pres">
      <dgm:prSet presAssocID="{39E7F9D6-C1BD-4606-92CC-4C53D27BD686}" presName="dummy" presStyleCnt="0"/>
      <dgm:spPr/>
    </dgm:pt>
    <dgm:pt modelId="{E910F00F-B3BE-43C6-B7DE-F4C0F0C627CB}" type="pres">
      <dgm:prSet presAssocID="{39E7F9D6-C1BD-4606-92CC-4C53D27BD686}" presName="node" presStyleLbl="revTx" presStyleIdx="3" presStyleCnt="6">
        <dgm:presLayoutVars>
          <dgm:bulletEnabled val="1"/>
        </dgm:presLayoutVars>
      </dgm:prSet>
      <dgm:spPr/>
    </dgm:pt>
    <dgm:pt modelId="{E16FD703-C0F4-4107-96E6-B24E17257061}" type="pres">
      <dgm:prSet presAssocID="{798F8A7B-DF30-4E38-85C1-202B36972DF6}" presName="sibTrans" presStyleLbl="node1" presStyleIdx="3" presStyleCnt="6"/>
      <dgm:spPr/>
    </dgm:pt>
    <dgm:pt modelId="{F7BC0A8F-0D2E-49D8-9D3C-E78707DC7389}" type="pres">
      <dgm:prSet presAssocID="{DA35547B-777A-4E2F-B3D1-B5ACEE5D9FAC}" presName="dummy" presStyleCnt="0"/>
      <dgm:spPr/>
    </dgm:pt>
    <dgm:pt modelId="{E7D3D03F-FEB1-42CE-862F-B49F60E30B77}" type="pres">
      <dgm:prSet presAssocID="{DA35547B-777A-4E2F-B3D1-B5ACEE5D9FAC}" presName="node" presStyleLbl="revTx" presStyleIdx="4" presStyleCnt="6">
        <dgm:presLayoutVars>
          <dgm:bulletEnabled val="1"/>
        </dgm:presLayoutVars>
      </dgm:prSet>
      <dgm:spPr/>
    </dgm:pt>
    <dgm:pt modelId="{EF46F268-61D8-4F9E-A88B-8C3A93F053E5}" type="pres">
      <dgm:prSet presAssocID="{EBDA3374-9521-471C-833F-EAF00E8CEE27}" presName="sibTrans" presStyleLbl="node1" presStyleIdx="4" presStyleCnt="6"/>
      <dgm:spPr/>
    </dgm:pt>
    <dgm:pt modelId="{0B30BB57-8FBF-44C9-B38E-A1D38CBA67EA}" type="pres">
      <dgm:prSet presAssocID="{0951EF00-1715-479C-8758-F011BAF6BC47}" presName="dummy" presStyleCnt="0"/>
      <dgm:spPr/>
    </dgm:pt>
    <dgm:pt modelId="{F8CA136E-950A-48D5-95C6-7ECE90506ED7}" type="pres">
      <dgm:prSet presAssocID="{0951EF00-1715-479C-8758-F011BAF6BC47}" presName="node" presStyleLbl="revTx" presStyleIdx="5" presStyleCnt="6">
        <dgm:presLayoutVars>
          <dgm:bulletEnabled val="1"/>
        </dgm:presLayoutVars>
      </dgm:prSet>
      <dgm:spPr/>
    </dgm:pt>
    <dgm:pt modelId="{D1CD9CEE-19A9-408A-A6CA-7FA961864DC0}" type="pres">
      <dgm:prSet presAssocID="{822093B2-4873-45E6-AC1D-70B484491695}" presName="sibTrans" presStyleLbl="node1" presStyleIdx="5" presStyleCnt="6" custLinFactNeighborX="0" custLinFactNeighborY="-528"/>
      <dgm:spPr/>
    </dgm:pt>
  </dgm:ptLst>
  <dgm:cxnLst>
    <dgm:cxn modelId="{E7512902-7C2C-4602-A304-A9406B7D9C34}" srcId="{320E2702-113C-4DD8-8CD8-03E3CECD4135}" destId="{39E7F9D6-C1BD-4606-92CC-4C53D27BD686}" srcOrd="3" destOrd="0" parTransId="{F04280A4-EEE4-46C4-9598-2B70F4EA366B}" sibTransId="{798F8A7B-DF30-4E38-85C1-202B36972DF6}"/>
    <dgm:cxn modelId="{4CF71208-98FD-4C9E-92A0-5A67CC46CD7B}" srcId="{320E2702-113C-4DD8-8CD8-03E3CECD4135}" destId="{6B91DF05-C057-4897-A1B1-073EBAAC31D0}" srcOrd="2" destOrd="0" parTransId="{DBB7CBA4-EAD3-4858-890F-8DA055F069B2}" sibTransId="{04F30DFC-BEDE-4A92-BD6B-44A1844686C4}"/>
    <dgm:cxn modelId="{AD271020-A2C8-4DDF-9CAA-8DD2698B12A9}" type="presOf" srcId="{822093B2-4873-45E6-AC1D-70B484491695}" destId="{D1CD9CEE-19A9-408A-A6CA-7FA961864DC0}" srcOrd="0" destOrd="0" presId="urn:microsoft.com/office/officeart/2005/8/layout/cycle1"/>
    <dgm:cxn modelId="{29FF1527-3172-4122-AEAC-A3DA0E905294}" type="presOf" srcId="{EBDA3374-9521-471C-833F-EAF00E8CEE27}" destId="{EF46F268-61D8-4F9E-A88B-8C3A93F053E5}" srcOrd="0" destOrd="0" presId="urn:microsoft.com/office/officeart/2005/8/layout/cycle1"/>
    <dgm:cxn modelId="{FEF52F2C-4304-4FE1-88A2-8451F4A0DFA9}" type="presOf" srcId="{04F30DFC-BEDE-4A92-BD6B-44A1844686C4}" destId="{21C1CDED-5EEC-48B3-925F-A6A5A453DC68}" srcOrd="0" destOrd="0" presId="urn:microsoft.com/office/officeart/2005/8/layout/cycle1"/>
    <dgm:cxn modelId="{9560E065-6DC6-4AB6-B162-627AB88E43DC}" type="presOf" srcId="{39E7F9D6-C1BD-4606-92CC-4C53D27BD686}" destId="{E910F00F-B3BE-43C6-B7DE-F4C0F0C627CB}" srcOrd="0" destOrd="0" presId="urn:microsoft.com/office/officeart/2005/8/layout/cycle1"/>
    <dgm:cxn modelId="{FC15F46D-D7D8-4412-ADA4-594ED1E176B6}" type="presOf" srcId="{0951EF00-1715-479C-8758-F011BAF6BC47}" destId="{F8CA136E-950A-48D5-95C6-7ECE90506ED7}" srcOrd="0" destOrd="0" presId="urn:microsoft.com/office/officeart/2005/8/layout/cycle1"/>
    <dgm:cxn modelId="{A0467551-8EE7-4F21-B550-A1C0C38E0F38}" srcId="{320E2702-113C-4DD8-8CD8-03E3CECD4135}" destId="{0951EF00-1715-479C-8758-F011BAF6BC47}" srcOrd="5" destOrd="0" parTransId="{33DA67B5-476B-47AE-B66D-9D5BA70542A9}" sibTransId="{822093B2-4873-45E6-AC1D-70B484491695}"/>
    <dgm:cxn modelId="{627FF857-3F63-4AE4-8213-E1E980932EEF}" srcId="{320E2702-113C-4DD8-8CD8-03E3CECD4135}" destId="{9D373FED-65EF-44AE-8F2D-C7C039B944DC}" srcOrd="1" destOrd="0" parTransId="{201D267F-DEB0-49F0-93A2-462627E7885F}" sibTransId="{F1A7A904-CB2A-4F16-8592-F8FC832F5A80}"/>
    <dgm:cxn modelId="{BB60F97B-3B38-4426-9342-16552FDD643D}" type="presOf" srcId="{798F8A7B-DF30-4E38-85C1-202B36972DF6}" destId="{E16FD703-C0F4-4107-96E6-B24E17257061}" srcOrd="0" destOrd="0" presId="urn:microsoft.com/office/officeart/2005/8/layout/cycle1"/>
    <dgm:cxn modelId="{CD670F84-F3AD-42AC-9F3A-AE37384F262D}" srcId="{320E2702-113C-4DD8-8CD8-03E3CECD4135}" destId="{DA35547B-777A-4E2F-B3D1-B5ACEE5D9FAC}" srcOrd="4" destOrd="0" parTransId="{6A3BFC0D-81AB-4511-9A38-9A2133389160}" sibTransId="{EBDA3374-9521-471C-833F-EAF00E8CEE27}"/>
    <dgm:cxn modelId="{4D43788B-220E-47EA-9DE2-C2C0BD5B9F0E}" srcId="{320E2702-113C-4DD8-8CD8-03E3CECD4135}" destId="{00AC8718-2203-43DE-BAB6-247C729F307D}" srcOrd="0" destOrd="0" parTransId="{2BAE0394-3DE1-44F0-837C-167C34F61372}" sibTransId="{7EEC4F54-9A56-4F56-BDB7-380ABE7791AC}"/>
    <dgm:cxn modelId="{2083D98D-3915-4015-BF18-7D5C267D6231}" type="presOf" srcId="{DA35547B-777A-4E2F-B3D1-B5ACEE5D9FAC}" destId="{E7D3D03F-FEB1-42CE-862F-B49F60E30B77}" srcOrd="0" destOrd="0" presId="urn:microsoft.com/office/officeart/2005/8/layout/cycle1"/>
    <dgm:cxn modelId="{24D2EC8D-7EFB-4C9A-A94A-159202EDF128}" type="presOf" srcId="{6B91DF05-C057-4897-A1B1-073EBAAC31D0}" destId="{8119B59F-7AD0-44F4-9112-F7C62BB104D5}" srcOrd="0" destOrd="0" presId="urn:microsoft.com/office/officeart/2005/8/layout/cycle1"/>
    <dgm:cxn modelId="{ED5FF0B2-F46F-4CA6-8188-EA86E52047C7}" type="presOf" srcId="{9D373FED-65EF-44AE-8F2D-C7C039B944DC}" destId="{A0BFF891-402A-4AF0-83F0-044D9FBE5F43}" srcOrd="0" destOrd="0" presId="urn:microsoft.com/office/officeart/2005/8/layout/cycle1"/>
    <dgm:cxn modelId="{265311CB-200C-4C24-8D10-3D75D0F3766C}" type="presOf" srcId="{F1A7A904-CB2A-4F16-8592-F8FC832F5A80}" destId="{7AD82F6B-863A-4698-800C-780D34996747}" srcOrd="0" destOrd="0" presId="urn:microsoft.com/office/officeart/2005/8/layout/cycle1"/>
    <dgm:cxn modelId="{4899BEFD-F08F-4821-9645-02D49D56E02B}" type="presOf" srcId="{320E2702-113C-4DD8-8CD8-03E3CECD4135}" destId="{584994FF-11BE-4111-95D0-4F81F2CE0478}" srcOrd="0" destOrd="0" presId="urn:microsoft.com/office/officeart/2005/8/layout/cycle1"/>
    <dgm:cxn modelId="{F7F7C0FD-FF5D-4B2E-A596-16414CA2CD9F}" type="presOf" srcId="{00AC8718-2203-43DE-BAB6-247C729F307D}" destId="{2C5F1180-7239-4BB2-AB6F-259D16016452}" srcOrd="0" destOrd="0" presId="urn:microsoft.com/office/officeart/2005/8/layout/cycle1"/>
    <dgm:cxn modelId="{30C8D4FD-8F57-4DDF-A6EE-2397718FE3AA}" type="presOf" srcId="{7EEC4F54-9A56-4F56-BDB7-380ABE7791AC}" destId="{DC3605E6-AC74-4C0F-BF15-89E85CC1D0F2}" srcOrd="0" destOrd="0" presId="urn:microsoft.com/office/officeart/2005/8/layout/cycle1"/>
    <dgm:cxn modelId="{9306B339-5D92-4F4A-B22D-B2827E2FAD22}" type="presParOf" srcId="{584994FF-11BE-4111-95D0-4F81F2CE0478}" destId="{89693185-7ED2-48CE-9BF9-9AE9AF568A03}" srcOrd="0" destOrd="0" presId="urn:microsoft.com/office/officeart/2005/8/layout/cycle1"/>
    <dgm:cxn modelId="{7060BB7C-37AA-4971-8A23-5A17A91AF93C}" type="presParOf" srcId="{584994FF-11BE-4111-95D0-4F81F2CE0478}" destId="{2C5F1180-7239-4BB2-AB6F-259D16016452}" srcOrd="1" destOrd="0" presId="urn:microsoft.com/office/officeart/2005/8/layout/cycle1"/>
    <dgm:cxn modelId="{71A9BA6D-D341-4952-8AB0-357682517D2C}" type="presParOf" srcId="{584994FF-11BE-4111-95D0-4F81F2CE0478}" destId="{DC3605E6-AC74-4C0F-BF15-89E85CC1D0F2}" srcOrd="2" destOrd="0" presId="urn:microsoft.com/office/officeart/2005/8/layout/cycle1"/>
    <dgm:cxn modelId="{90553F69-A083-4CB9-9076-292E9C5753AB}" type="presParOf" srcId="{584994FF-11BE-4111-95D0-4F81F2CE0478}" destId="{D2B7F87E-C582-43CD-9348-3455D0CAEB0D}" srcOrd="3" destOrd="0" presId="urn:microsoft.com/office/officeart/2005/8/layout/cycle1"/>
    <dgm:cxn modelId="{D4182161-E234-4DAE-ABB1-36CF132545B0}" type="presParOf" srcId="{584994FF-11BE-4111-95D0-4F81F2CE0478}" destId="{A0BFF891-402A-4AF0-83F0-044D9FBE5F43}" srcOrd="4" destOrd="0" presId="urn:microsoft.com/office/officeart/2005/8/layout/cycle1"/>
    <dgm:cxn modelId="{B530E3E0-9F8B-4CB6-BBC8-07470BECF000}" type="presParOf" srcId="{584994FF-11BE-4111-95D0-4F81F2CE0478}" destId="{7AD82F6B-863A-4698-800C-780D34996747}" srcOrd="5" destOrd="0" presId="urn:microsoft.com/office/officeart/2005/8/layout/cycle1"/>
    <dgm:cxn modelId="{AA3C0A18-C4D7-4AC6-A23A-55DFFCE3ACC8}" type="presParOf" srcId="{584994FF-11BE-4111-95D0-4F81F2CE0478}" destId="{527EB61C-1964-452D-B191-B437CFF69EA9}" srcOrd="6" destOrd="0" presId="urn:microsoft.com/office/officeart/2005/8/layout/cycle1"/>
    <dgm:cxn modelId="{F39C78F0-D4E0-4AE0-B6C5-1A26CEADA963}" type="presParOf" srcId="{584994FF-11BE-4111-95D0-4F81F2CE0478}" destId="{8119B59F-7AD0-44F4-9112-F7C62BB104D5}" srcOrd="7" destOrd="0" presId="urn:microsoft.com/office/officeart/2005/8/layout/cycle1"/>
    <dgm:cxn modelId="{0047746F-63D2-4BA4-AE9C-6BA3501A3AD2}" type="presParOf" srcId="{584994FF-11BE-4111-95D0-4F81F2CE0478}" destId="{21C1CDED-5EEC-48B3-925F-A6A5A453DC68}" srcOrd="8" destOrd="0" presId="urn:microsoft.com/office/officeart/2005/8/layout/cycle1"/>
    <dgm:cxn modelId="{975E8C2F-DF9C-4B76-8A0C-48677F5BECBA}" type="presParOf" srcId="{584994FF-11BE-4111-95D0-4F81F2CE0478}" destId="{2E57FBA5-F36B-4AAE-8041-CDE8BA1413B0}" srcOrd="9" destOrd="0" presId="urn:microsoft.com/office/officeart/2005/8/layout/cycle1"/>
    <dgm:cxn modelId="{8BE9A281-B1E2-4D2F-A473-35F7C0CEF146}" type="presParOf" srcId="{584994FF-11BE-4111-95D0-4F81F2CE0478}" destId="{E910F00F-B3BE-43C6-B7DE-F4C0F0C627CB}" srcOrd="10" destOrd="0" presId="urn:microsoft.com/office/officeart/2005/8/layout/cycle1"/>
    <dgm:cxn modelId="{6A2D7F74-30CC-4DBF-A13D-4CA4279C3E41}" type="presParOf" srcId="{584994FF-11BE-4111-95D0-4F81F2CE0478}" destId="{E16FD703-C0F4-4107-96E6-B24E17257061}" srcOrd="11" destOrd="0" presId="urn:microsoft.com/office/officeart/2005/8/layout/cycle1"/>
    <dgm:cxn modelId="{2E2290F7-0C10-4E71-A87B-9499F25674EA}" type="presParOf" srcId="{584994FF-11BE-4111-95D0-4F81F2CE0478}" destId="{F7BC0A8F-0D2E-49D8-9D3C-E78707DC7389}" srcOrd="12" destOrd="0" presId="urn:microsoft.com/office/officeart/2005/8/layout/cycle1"/>
    <dgm:cxn modelId="{065F3749-53CA-4AE2-8749-D848D645CF7A}" type="presParOf" srcId="{584994FF-11BE-4111-95D0-4F81F2CE0478}" destId="{E7D3D03F-FEB1-42CE-862F-B49F60E30B77}" srcOrd="13" destOrd="0" presId="urn:microsoft.com/office/officeart/2005/8/layout/cycle1"/>
    <dgm:cxn modelId="{9CA3D8CF-667A-47F4-A01E-A9A60CB5F25D}" type="presParOf" srcId="{584994FF-11BE-4111-95D0-4F81F2CE0478}" destId="{EF46F268-61D8-4F9E-A88B-8C3A93F053E5}" srcOrd="14" destOrd="0" presId="urn:microsoft.com/office/officeart/2005/8/layout/cycle1"/>
    <dgm:cxn modelId="{0AA6868F-9A74-4284-855D-B4EECBFA4718}" type="presParOf" srcId="{584994FF-11BE-4111-95D0-4F81F2CE0478}" destId="{0B30BB57-8FBF-44C9-B38E-A1D38CBA67EA}" srcOrd="15" destOrd="0" presId="urn:microsoft.com/office/officeart/2005/8/layout/cycle1"/>
    <dgm:cxn modelId="{62A487A2-7242-499C-8ACE-94BDBBD15C73}" type="presParOf" srcId="{584994FF-11BE-4111-95D0-4F81F2CE0478}" destId="{F8CA136E-950A-48D5-95C6-7ECE90506ED7}" srcOrd="16" destOrd="0" presId="urn:microsoft.com/office/officeart/2005/8/layout/cycle1"/>
    <dgm:cxn modelId="{8A2883E0-5C6E-4960-B93C-9107CD4BDE3E}" type="presParOf" srcId="{584994FF-11BE-4111-95D0-4F81F2CE0478}" destId="{D1CD9CEE-19A9-408A-A6CA-7FA961864DC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to Finish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processes are based on iterative Sprints and working concurrently. 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allows changes and updates backlog on the fly for new user stories, not interrupting the project flow.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Client Experience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is very client centric with meetings at the end of each sprint, keeping them up do date and involved in the process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Changes</a:t>
          </a:r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81DA30AB-3AA7-468B-8DC8-F94C78736A07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methodology send the project back to the planning phase to incorporate any changes. </a:t>
          </a:r>
        </a:p>
      </dgm:t>
    </dgm:pt>
    <dgm:pt modelId="{F278C2D9-15D6-4A62-AA48-AE40C66A7297}" type="parTrans" cxnId="{394AB48D-8A57-4672-9E6C-6FFD35019E18}">
      <dgm:prSet/>
      <dgm:spPr/>
      <dgm:t>
        <a:bodyPr/>
        <a:lstStyle/>
        <a:p>
          <a:endParaRPr lang="en-US"/>
        </a:p>
      </dgm:t>
    </dgm:pt>
    <dgm:pt modelId="{7025470E-0FBB-4EAA-AF75-761B516D64C1}" type="sibTrans" cxnId="{394AB48D-8A57-4672-9E6C-6FFD35019E18}">
      <dgm:prSet/>
      <dgm:spPr/>
      <dgm:t>
        <a:bodyPr/>
        <a:lstStyle/>
        <a:p>
          <a:endParaRPr lang="en-US"/>
        </a:p>
      </dgm:t>
    </dgm:pt>
    <dgm:pt modelId="{1D598636-AE6C-40AD-8F9A-EDDF66CBEB1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is linear based where only one process is worked on at a time. </a:t>
          </a:r>
        </a:p>
      </dgm:t>
    </dgm:pt>
    <dgm:pt modelId="{6BDA5E90-EA59-4D6F-B082-A2D849962D75}" type="parTrans" cxnId="{95DB46FB-9C0E-4829-97A8-013959155719}">
      <dgm:prSet/>
      <dgm:spPr/>
      <dgm:t>
        <a:bodyPr/>
        <a:lstStyle/>
        <a:p>
          <a:endParaRPr lang="en-US"/>
        </a:p>
      </dgm:t>
    </dgm:pt>
    <dgm:pt modelId="{6B5A45BD-7773-47F2-932C-0CD07AE2C3FB}" type="sibTrans" cxnId="{95DB46FB-9C0E-4829-97A8-013959155719}">
      <dgm:prSet/>
      <dgm:spPr/>
      <dgm:t>
        <a:bodyPr/>
        <a:lstStyle/>
        <a:p>
          <a:endParaRPr lang="en-US"/>
        </a:p>
      </dgm:t>
    </dgm:pt>
    <dgm:pt modelId="{8A3CF4BA-6D45-4DC4-856F-55A5AAFEA12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method has little client involvement with major meetings at the beginning and end of the project. </a:t>
          </a:r>
        </a:p>
      </dgm:t>
    </dgm:pt>
    <dgm:pt modelId="{1B5E3B58-C087-4ECE-BAC7-A522B74CB66D}" type="parTrans" cxnId="{E4488B09-0128-42B4-A7DC-6D78135B98B9}">
      <dgm:prSet/>
      <dgm:spPr/>
      <dgm:t>
        <a:bodyPr/>
        <a:lstStyle/>
        <a:p>
          <a:endParaRPr lang="en-US"/>
        </a:p>
      </dgm:t>
    </dgm:pt>
    <dgm:pt modelId="{0F5B10E7-7708-40E0-9C8A-44CB8D02873A}" type="sibTrans" cxnId="{E4488B09-0128-42B4-A7DC-6D78135B98B9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147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E4488B09-0128-42B4-A7DC-6D78135B98B9}" srcId="{DA5DFAD8-E443-4F53-9341-A0903BBBD378}" destId="{8A3CF4BA-6D45-4DC4-856F-55A5AAFEA12E}" srcOrd="1" destOrd="0" parTransId="{1B5E3B58-C087-4ECE-BAC7-A522B74CB66D}" sibTransId="{0F5B10E7-7708-40E0-9C8A-44CB8D02873A}"/>
    <dgm:cxn modelId="{E6C20720-8A80-48BE-831A-C2D5C5781C44}" type="presOf" srcId="{81DA30AB-3AA7-468B-8DC8-F94C78736A07}" destId="{E4FD5043-5612-43C5-B6AE-CCD431549399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44BF77F-E6E2-4E40-AF01-B94017AA1355}" type="presOf" srcId="{1D598636-AE6C-40AD-8F9A-EDDF66CBEB19}" destId="{17CA1487-CDD9-4364-92F6-A11DBDAFE16C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394AB48D-8A57-4672-9E6C-6FFD35019E18}" srcId="{ABA77F75-8642-4931-8D7E-BE6C6DB9940D}" destId="{81DA30AB-3AA7-468B-8DC8-F94C78736A07}" srcOrd="1" destOrd="0" parTransId="{F278C2D9-15D6-4A62-AA48-AE40C66A7297}" sibTransId="{7025470E-0FBB-4EAA-AF75-761B516D64C1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C301EB7-4682-46A5-AD0D-3E6B56C69CA9}" type="presOf" srcId="{8A3CF4BA-6D45-4DC4-856F-55A5AAFEA12E}" destId="{EA81ED6A-A7EA-4137-A3DC-D16E79F1B938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5DB46FB-9C0E-4829-97A8-013959155719}" srcId="{6857B86A-DEC1-407C-A1BB-5BF9ACCBCA6A}" destId="{1D598636-AE6C-40AD-8F9A-EDDF66CBEB19}" srcOrd="1" destOrd="0" parTransId="{6BDA5E90-EA59-4D6F-B082-A2D849962D75}" sibTransId="{6B5A45BD-7773-47F2-932C-0CD07AE2C3FB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Representing the Client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 and Prioritize the Backlog items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Owner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Manage the Development Team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Facilitate a healthy work environment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Master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Produces, Tests, Presents the product 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Development Team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1180-7239-4BB2-AB6F-259D16016452}">
      <dsp:nvSpPr>
        <dsp:cNvPr id="0" name=""/>
        <dsp:cNvSpPr/>
      </dsp:nvSpPr>
      <dsp:spPr>
        <a:xfrm>
          <a:off x="5522803" y="10562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Collecting Requirements</a:t>
          </a:r>
        </a:p>
      </dsp:txBody>
      <dsp:txXfrm>
        <a:off x="5522803" y="10562"/>
        <a:ext cx="923850" cy="923850"/>
      </dsp:txXfrm>
    </dsp:sp>
    <dsp:sp modelId="{DC3605E6-AC74-4C0F-BF15-89E85CC1D0F2}">
      <dsp:nvSpPr>
        <dsp:cNvPr id="0" name=""/>
        <dsp:cNvSpPr/>
      </dsp:nvSpPr>
      <dsp:spPr>
        <a:xfrm>
          <a:off x="2694378" y="873"/>
          <a:ext cx="4517243" cy="4517243"/>
        </a:xfrm>
        <a:prstGeom prst="circularArrow">
          <a:avLst>
            <a:gd name="adj1" fmla="val 3988"/>
            <a:gd name="adj2" fmla="val 250166"/>
            <a:gd name="adj3" fmla="val 20573683"/>
            <a:gd name="adj4" fmla="val 1898244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FF891-402A-4AF0-83F0-044D9FBE5F43}">
      <dsp:nvSpPr>
        <dsp:cNvPr id="0" name=""/>
        <dsp:cNvSpPr/>
      </dsp:nvSpPr>
      <dsp:spPr>
        <a:xfrm>
          <a:off x="6554532" y="1797570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</a:t>
          </a:r>
        </a:p>
      </dsp:txBody>
      <dsp:txXfrm>
        <a:off x="6554532" y="1797570"/>
        <a:ext cx="923850" cy="923850"/>
      </dsp:txXfrm>
    </dsp:sp>
    <dsp:sp modelId="{7AD82F6B-863A-4698-800C-780D34996747}">
      <dsp:nvSpPr>
        <dsp:cNvPr id="0" name=""/>
        <dsp:cNvSpPr/>
      </dsp:nvSpPr>
      <dsp:spPr>
        <a:xfrm>
          <a:off x="2694378" y="873"/>
          <a:ext cx="4517243" cy="4517243"/>
        </a:xfrm>
        <a:prstGeom prst="circularArrow">
          <a:avLst>
            <a:gd name="adj1" fmla="val 3988"/>
            <a:gd name="adj2" fmla="val 250166"/>
            <a:gd name="adj3" fmla="val 2367389"/>
            <a:gd name="adj4" fmla="val 776150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B59F-7AD0-44F4-9112-F7C62BB104D5}">
      <dsp:nvSpPr>
        <dsp:cNvPr id="0" name=""/>
        <dsp:cNvSpPr/>
      </dsp:nvSpPr>
      <dsp:spPr>
        <a:xfrm>
          <a:off x="5522803" y="3584577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</a:t>
          </a:r>
        </a:p>
      </dsp:txBody>
      <dsp:txXfrm>
        <a:off x="5522803" y="3584577"/>
        <a:ext cx="923850" cy="923850"/>
      </dsp:txXfrm>
    </dsp:sp>
    <dsp:sp modelId="{21C1CDED-5EEC-48B3-925F-A6A5A453DC68}">
      <dsp:nvSpPr>
        <dsp:cNvPr id="0" name=""/>
        <dsp:cNvSpPr/>
      </dsp:nvSpPr>
      <dsp:spPr>
        <a:xfrm>
          <a:off x="2694378" y="873"/>
          <a:ext cx="4517243" cy="4517243"/>
        </a:xfrm>
        <a:prstGeom prst="circularArrow">
          <a:avLst>
            <a:gd name="adj1" fmla="val 3988"/>
            <a:gd name="adj2" fmla="val 250166"/>
            <a:gd name="adj3" fmla="val 6111632"/>
            <a:gd name="adj4" fmla="val 4438201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0F00F-B3BE-43C6-B7DE-F4C0F0C627CB}">
      <dsp:nvSpPr>
        <dsp:cNvPr id="0" name=""/>
        <dsp:cNvSpPr/>
      </dsp:nvSpPr>
      <dsp:spPr>
        <a:xfrm>
          <a:off x="3459345" y="3584577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</a:t>
          </a:r>
        </a:p>
      </dsp:txBody>
      <dsp:txXfrm>
        <a:off x="3459345" y="3584577"/>
        <a:ext cx="923850" cy="923850"/>
      </dsp:txXfrm>
    </dsp:sp>
    <dsp:sp modelId="{E16FD703-C0F4-4107-96E6-B24E17257061}">
      <dsp:nvSpPr>
        <dsp:cNvPr id="0" name=""/>
        <dsp:cNvSpPr/>
      </dsp:nvSpPr>
      <dsp:spPr>
        <a:xfrm>
          <a:off x="2694378" y="873"/>
          <a:ext cx="4517243" cy="4517243"/>
        </a:xfrm>
        <a:prstGeom prst="circularArrow">
          <a:avLst>
            <a:gd name="adj1" fmla="val 3988"/>
            <a:gd name="adj2" fmla="val 250166"/>
            <a:gd name="adj3" fmla="val 9773683"/>
            <a:gd name="adj4" fmla="val 818244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3D03F-FEB1-42CE-862F-B49F60E30B77}">
      <dsp:nvSpPr>
        <dsp:cNvPr id="0" name=""/>
        <dsp:cNvSpPr/>
      </dsp:nvSpPr>
      <dsp:spPr>
        <a:xfrm>
          <a:off x="2427616" y="1797570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</a:t>
          </a:r>
        </a:p>
      </dsp:txBody>
      <dsp:txXfrm>
        <a:off x="2427616" y="1797570"/>
        <a:ext cx="923850" cy="923850"/>
      </dsp:txXfrm>
    </dsp:sp>
    <dsp:sp modelId="{EF46F268-61D8-4F9E-A88B-8C3A93F053E5}">
      <dsp:nvSpPr>
        <dsp:cNvPr id="0" name=""/>
        <dsp:cNvSpPr/>
      </dsp:nvSpPr>
      <dsp:spPr>
        <a:xfrm>
          <a:off x="2694378" y="873"/>
          <a:ext cx="4517243" cy="4517243"/>
        </a:xfrm>
        <a:prstGeom prst="circularArrow">
          <a:avLst>
            <a:gd name="adj1" fmla="val 3988"/>
            <a:gd name="adj2" fmla="val 250166"/>
            <a:gd name="adj3" fmla="val 13167389"/>
            <a:gd name="adj4" fmla="val 11576150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A136E-950A-48D5-95C6-7ECE90506ED7}">
      <dsp:nvSpPr>
        <dsp:cNvPr id="0" name=""/>
        <dsp:cNvSpPr/>
      </dsp:nvSpPr>
      <dsp:spPr>
        <a:xfrm>
          <a:off x="3459345" y="10562"/>
          <a:ext cx="92385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Maintain</a:t>
          </a:r>
        </a:p>
      </dsp:txBody>
      <dsp:txXfrm>
        <a:off x="3459345" y="10562"/>
        <a:ext cx="923850" cy="923850"/>
      </dsp:txXfrm>
    </dsp:sp>
    <dsp:sp modelId="{D1CD9CEE-19A9-408A-A6CA-7FA961864DC0}">
      <dsp:nvSpPr>
        <dsp:cNvPr id="0" name=""/>
        <dsp:cNvSpPr/>
      </dsp:nvSpPr>
      <dsp:spPr>
        <a:xfrm>
          <a:off x="2694378" y="-22977"/>
          <a:ext cx="4517243" cy="4517243"/>
        </a:xfrm>
        <a:prstGeom prst="circularArrow">
          <a:avLst>
            <a:gd name="adj1" fmla="val 3988"/>
            <a:gd name="adj2" fmla="val 250166"/>
            <a:gd name="adj3" fmla="val 16911632"/>
            <a:gd name="adj4" fmla="val 15238201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77820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to Finish</a:t>
          </a:r>
        </a:p>
      </dsp:txBody>
      <dsp:txXfrm>
        <a:off x="0" y="77820"/>
        <a:ext cx="3447370" cy="633600"/>
      </dsp:txXfrm>
    </dsp:sp>
    <dsp:sp modelId="{17CA1487-CDD9-4364-92F6-A11DBDAFE16C}">
      <dsp:nvSpPr>
        <dsp:cNvPr id="0" name=""/>
        <dsp:cNvSpPr/>
      </dsp:nvSpPr>
      <dsp:spPr>
        <a:xfrm>
          <a:off x="3535" y="711420"/>
          <a:ext cx="3447370" cy="370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processes are based on iterative Sprints and working concurrently.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is linear based where only one process is worked on at a time. </a:t>
          </a:r>
        </a:p>
      </dsp:txBody>
      <dsp:txXfrm>
        <a:off x="3535" y="711420"/>
        <a:ext cx="3447370" cy="3703015"/>
      </dsp:txXfrm>
    </dsp:sp>
    <dsp:sp modelId="{055A5EAB-EAE0-4501-8649-31F112FF9AD5}">
      <dsp:nvSpPr>
        <dsp:cNvPr id="0" name=""/>
        <dsp:cNvSpPr/>
      </dsp:nvSpPr>
      <dsp:spPr>
        <a:xfrm>
          <a:off x="3933537" y="77820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Changes</a:t>
          </a:r>
        </a:p>
      </dsp:txBody>
      <dsp:txXfrm>
        <a:off x="3933537" y="77820"/>
        <a:ext cx="3447370" cy="633600"/>
      </dsp:txXfrm>
    </dsp:sp>
    <dsp:sp modelId="{E4FD5043-5612-43C5-B6AE-CCD431549399}">
      <dsp:nvSpPr>
        <dsp:cNvPr id="0" name=""/>
        <dsp:cNvSpPr/>
      </dsp:nvSpPr>
      <dsp:spPr>
        <a:xfrm>
          <a:off x="3933537" y="711420"/>
          <a:ext cx="3447370" cy="370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allows changes and updates backlog on the fly for new user stories, not interrupting the project flow.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methodology send the project back to the planning phase to incorporate any changes. </a:t>
          </a:r>
        </a:p>
      </dsp:txBody>
      <dsp:txXfrm>
        <a:off x="3933537" y="711420"/>
        <a:ext cx="3447370" cy="3703015"/>
      </dsp:txXfrm>
    </dsp:sp>
    <dsp:sp modelId="{23D06E36-F688-4B37-8BB8-73015E665B0E}">
      <dsp:nvSpPr>
        <dsp:cNvPr id="0" name=""/>
        <dsp:cNvSpPr/>
      </dsp:nvSpPr>
      <dsp:spPr>
        <a:xfrm>
          <a:off x="7863539" y="77820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Client Experience</a:t>
          </a:r>
        </a:p>
      </dsp:txBody>
      <dsp:txXfrm>
        <a:off x="7863539" y="77820"/>
        <a:ext cx="3447370" cy="633600"/>
      </dsp:txXfrm>
    </dsp:sp>
    <dsp:sp modelId="{EA81ED6A-A7EA-4137-A3DC-D16E79F1B938}">
      <dsp:nvSpPr>
        <dsp:cNvPr id="0" name=""/>
        <dsp:cNvSpPr/>
      </dsp:nvSpPr>
      <dsp:spPr>
        <a:xfrm>
          <a:off x="7863539" y="711420"/>
          <a:ext cx="3447370" cy="370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is very client centric with meetings at the end of each sprint, keeping them up do date and involved in the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Waterfall method has little client involvement with major meetings at the beginning and end of the project. </a:t>
          </a:r>
        </a:p>
      </dsp:txBody>
      <dsp:txXfrm>
        <a:off x="7863539" y="711420"/>
        <a:ext cx="3447370" cy="370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erious-scrum/if-your-scrum-is-not-fun-you-might-be-doing-it-wrong-6c5fbce6bf4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CHADA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William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matthew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diaz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436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Rockwell" panose="02060603020205020403" pitchFamily="18" charset="0"/>
              </a:rPr>
              <a:t>The Agile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4207"/>
            <a:ext cx="9905999" cy="40569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Phase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Meeting between Customers and Product Owner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User Stories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the Backlog, planning the first Sprint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Cycles (Until end of project)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Standup Meetings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Review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Retrospective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Sprint Planning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Product Delivery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A76-32C7-9BAE-BF16-75C47CB1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/>
          <a:lstStyle/>
          <a:p>
            <a:r>
              <a:rPr lang="en-US" dirty="0"/>
              <a:t>Phases of </a:t>
            </a:r>
            <a:br>
              <a:rPr lang="en-US" dirty="0"/>
            </a:br>
            <a:r>
              <a:rPr lang="en-US" dirty="0"/>
              <a:t>Agile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9E3473-6370-D2E3-5453-287C55802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622848"/>
              </p:ext>
            </p:extLst>
          </p:nvPr>
        </p:nvGraphicFramePr>
        <p:xfrm>
          <a:off x="3868711" y="1357803"/>
          <a:ext cx="9906000" cy="451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B6F356-B294-66D7-FEC8-F0239411D4DA}"/>
              </a:ext>
            </a:extLst>
          </p:cNvPr>
          <p:cNvSpPr txBox="1"/>
          <p:nvPr/>
        </p:nvSpPr>
        <p:spPr>
          <a:xfrm>
            <a:off x="1141413" y="1749286"/>
            <a:ext cx="54704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 information from the client to define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 and create user stories to represent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the project, prioritize the backlog, and build the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the project filling requirements based on which are prioritized in that sprint, through each iteration of sprints.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the project ensuring they meet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Release and maintain the project by supporting the client.  </a:t>
            </a:r>
          </a:p>
        </p:txBody>
      </p:sp>
    </p:spTree>
    <p:extLst>
      <p:ext uri="{BB962C8B-B14F-4D97-AF65-F5344CB8AC3E}">
        <p14:creationId xmlns:p14="http://schemas.microsoft.com/office/powerpoint/2010/main" val="385090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26" y="52552"/>
            <a:ext cx="9905998" cy="143991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9917"/>
            <a:ext cx="9905999" cy="459827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Requirements </a:t>
            </a:r>
          </a:p>
          <a:p>
            <a:pPr marL="457200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(Communicating with customers and translating their needs)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and Designing</a:t>
            </a:r>
          </a:p>
          <a:p>
            <a:pPr marL="914400" lvl="2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(Designing the project, prioritizing requirements, scheduling timelines)</a:t>
            </a:r>
          </a:p>
          <a:p>
            <a:pPr lvl="3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and Implementation</a:t>
            </a:r>
          </a:p>
          <a:p>
            <a:pPr marL="1371600" lvl="3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(Development phase of the project)</a:t>
            </a:r>
          </a:p>
          <a:p>
            <a:pPr lvl="4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and Verification</a:t>
            </a:r>
          </a:p>
          <a:p>
            <a:pPr marL="1828800" lvl="4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(Product tests to see if it is ready or must go back to planning phase)</a:t>
            </a:r>
          </a:p>
          <a:p>
            <a:pPr lvl="5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Release and Support</a:t>
            </a:r>
          </a:p>
          <a:p>
            <a:pPr marL="2286000" lvl="5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(Presentation, Deployment and Training phase, supporting customer)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18303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</a:rPr>
              <a:t>Choosing Your Method</a:t>
            </a:r>
            <a:br>
              <a:rPr lang="en-US" sz="40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Agile vs waterfall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0814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90DD-09B9-1064-1155-52231DA6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7E4B-5CDA-CB97-4CBA-21819DC2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Cobb, C. G. (2015).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Manager's Guide to Mastering Agile: Principles and practices for an adaptive approach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Lanford, T. (2020, May 15).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Scrum is not fun, you are doing it wrong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Medium. Retrieved from </a:t>
            </a:r>
            <a:r>
              <a:rPr lang="en-US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Your Scrum Is Not Fun, You Are Doing It Wrong opens in new window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426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Times New Roman</vt:lpstr>
      <vt:lpstr>Tw Cen MT</vt:lpstr>
      <vt:lpstr>Wingdings</vt:lpstr>
      <vt:lpstr>Circuit</vt:lpstr>
      <vt:lpstr>CHADA TECH</vt:lpstr>
      <vt:lpstr>The roles</vt:lpstr>
      <vt:lpstr>The Agile Method</vt:lpstr>
      <vt:lpstr>Phases of  Agile</vt:lpstr>
      <vt:lpstr>Waterfall Method</vt:lpstr>
      <vt:lpstr>Choosing Your Method Agile vs waterfall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 TECH</dc:title>
  <dc:creator>William Diaz</dc:creator>
  <cp:lastModifiedBy>William Diaz</cp:lastModifiedBy>
  <cp:revision>7</cp:revision>
  <dcterms:created xsi:type="dcterms:W3CDTF">2022-08-09T23:35:39Z</dcterms:created>
  <dcterms:modified xsi:type="dcterms:W3CDTF">2022-08-15T02:38:23Z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