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70" r:id="rId3"/>
    <p:sldId id="271" r:id="rId4"/>
    <p:sldId id="272" r:id="rId5"/>
    <p:sldId id="273" r:id="rId6"/>
    <p:sldId id="274" r:id="rId7"/>
    <p:sldId id="275" r:id="rId8"/>
    <p:sldId id="276" r:id="rId9"/>
    <p:sldId id="277" r:id="rId10"/>
    <p:sldId id="278" r:id="rId11"/>
  </p:sldIdLst>
  <p:sldSz cx="9144000" cy="6858000" type="screen4x3"/>
  <p:notesSz cx="6858000" cy="9144000"/>
  <p:defaultTextStyle>
    <a:lvl1pPr>
      <a:defRPr>
        <a:latin typeface="Perpetua"/>
        <a:ea typeface="Perpetua"/>
        <a:cs typeface="Perpetua"/>
        <a:sym typeface="Perpetua"/>
      </a:defRPr>
    </a:lvl1pPr>
    <a:lvl2pPr indent="457200">
      <a:defRPr>
        <a:latin typeface="Perpetua"/>
        <a:ea typeface="Perpetua"/>
        <a:cs typeface="Perpetua"/>
        <a:sym typeface="Perpetua"/>
      </a:defRPr>
    </a:lvl2pPr>
    <a:lvl3pPr indent="914400">
      <a:defRPr>
        <a:latin typeface="Perpetua"/>
        <a:ea typeface="Perpetua"/>
        <a:cs typeface="Perpetua"/>
        <a:sym typeface="Perpetua"/>
      </a:defRPr>
    </a:lvl3pPr>
    <a:lvl4pPr indent="1371600">
      <a:defRPr>
        <a:latin typeface="Perpetua"/>
        <a:ea typeface="Perpetua"/>
        <a:cs typeface="Perpetua"/>
        <a:sym typeface="Perpetua"/>
      </a:defRPr>
    </a:lvl4pPr>
    <a:lvl5pPr indent="1828800">
      <a:defRPr>
        <a:latin typeface="Perpetua"/>
        <a:ea typeface="Perpetua"/>
        <a:cs typeface="Perpetua"/>
        <a:sym typeface="Perpetua"/>
      </a:defRPr>
    </a:lvl5pPr>
    <a:lvl6pPr indent="2286000">
      <a:defRPr>
        <a:latin typeface="Perpetua"/>
        <a:ea typeface="Perpetua"/>
        <a:cs typeface="Perpetua"/>
        <a:sym typeface="Perpetua"/>
      </a:defRPr>
    </a:lvl6pPr>
    <a:lvl7pPr indent="2743200">
      <a:defRPr>
        <a:latin typeface="Perpetua"/>
        <a:ea typeface="Perpetua"/>
        <a:cs typeface="Perpetua"/>
        <a:sym typeface="Perpetua"/>
      </a:defRPr>
    </a:lvl7pPr>
    <a:lvl8pPr indent="3200400">
      <a:defRPr>
        <a:latin typeface="Perpetua"/>
        <a:ea typeface="Perpetua"/>
        <a:cs typeface="Perpetua"/>
        <a:sym typeface="Perpetua"/>
      </a:defRPr>
    </a:lvl8pPr>
    <a:lvl9pPr indent="3657600">
      <a:defRPr>
        <a:latin typeface="Perpetua"/>
        <a:ea typeface="Perpetua"/>
        <a:cs typeface="Perpetua"/>
        <a:sym typeface="Perpetua"/>
      </a:defRPr>
    </a:lvl9pPr>
  </p:defaultTextStyle>
  <p:extLst>
    <p:ext uri="{521415D9-36F7-43E2-AB2F-B90AF26B5E84}">
      <p14:sectionLst xmlns:p14="http://schemas.microsoft.com/office/powerpoint/2010/main">
        <p14:section name="Sección predeterminada" id="{96016E75-09DA-47E5-938F-A17DA71AA4D9}">
          <p14:sldIdLst>
            <p14:sldId id="256"/>
            <p14:sldId id="270"/>
            <p14:sldId id="271"/>
            <p14:sldId id="272"/>
            <p14:sldId id="273"/>
            <p14:sldId id="274"/>
            <p14:sldId id="275"/>
            <p14:sldId id="276"/>
            <p14:sldId id="277"/>
            <p14:sldId id="278"/>
          </p14:sldIdLst>
        </p14:section>
        <p14:section name="Sección sin título" id="{DF1E7C55-1AA9-4373-89E3-6480BD462FCB}">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Perpetua"/>
          <a:ea typeface="Perpetua"/>
          <a:cs typeface="Perpetu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FCECA"/>
          </a:solidFill>
        </a:fill>
      </a:tcStyle>
    </a:wholeTbl>
    <a:band2H>
      <a:tcTxStyle/>
      <a:tcStyle>
        <a:tcBdr/>
        <a:fill>
          <a:solidFill>
            <a:srgbClr val="F7E8E7"/>
          </a:solidFill>
        </a:fill>
      </a:tcStyle>
    </a:band2H>
    <a:firstCol>
      <a:tcTxStyle b="on" i="on">
        <a:font>
          <a:latin typeface="Perpetua"/>
          <a:ea typeface="Perpetua"/>
          <a:cs typeface="Perpetu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34817"/>
          </a:solidFill>
        </a:fill>
      </a:tcStyle>
    </a:firstCol>
    <a:lastRow>
      <a:tcTxStyle b="on" i="on">
        <a:font>
          <a:latin typeface="Perpetua"/>
          <a:ea typeface="Perpetua"/>
          <a:cs typeface="Perpetu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34817"/>
          </a:solidFill>
        </a:fill>
      </a:tcStyle>
    </a:lastRow>
    <a:firstRow>
      <a:tcTxStyle b="on" i="on">
        <a:font>
          <a:latin typeface="Perpetua"/>
          <a:ea typeface="Perpetua"/>
          <a:cs typeface="Perpetu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34817"/>
          </a:solidFill>
        </a:fill>
      </a:tcStyle>
    </a:firstRow>
  </a:tblStyle>
  <a:tblStyle styleId="{C7B018BB-80A7-4F77-B60F-C8B233D01FF8}" styleName="">
    <a:tblBg/>
    <a:wholeTbl>
      <a:tcTxStyle b="on" i="on">
        <a:font>
          <a:latin typeface="Perpetua"/>
          <a:ea typeface="Perpetua"/>
          <a:cs typeface="Perpetu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FDAD3"/>
          </a:solidFill>
        </a:fill>
      </a:tcStyle>
    </a:wholeTbl>
    <a:band2H>
      <a:tcTxStyle/>
      <a:tcStyle>
        <a:tcBdr/>
        <a:fill>
          <a:solidFill>
            <a:srgbClr val="F0EDEA"/>
          </a:solidFill>
        </a:fill>
      </a:tcStyle>
    </a:band2H>
    <a:firstCol>
      <a:tcTxStyle b="on" i="on">
        <a:font>
          <a:latin typeface="Perpetua"/>
          <a:ea typeface="Perpetua"/>
          <a:cs typeface="Perpetu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28E6A"/>
          </a:solidFill>
        </a:fill>
      </a:tcStyle>
    </a:firstCol>
    <a:lastRow>
      <a:tcTxStyle b="on" i="on">
        <a:font>
          <a:latin typeface="Perpetua"/>
          <a:ea typeface="Perpetua"/>
          <a:cs typeface="Perpetu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28E6A"/>
          </a:solidFill>
        </a:fill>
      </a:tcStyle>
    </a:lastRow>
    <a:firstRow>
      <a:tcTxStyle b="on" i="on">
        <a:font>
          <a:latin typeface="Perpetua"/>
          <a:ea typeface="Perpetua"/>
          <a:cs typeface="Perpetu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28E6A"/>
          </a:solidFill>
        </a:fill>
      </a:tcStyle>
    </a:firstRow>
  </a:tblStyle>
  <a:tblStyle styleId="{EEE7283C-3CF3-47DC-8721-378D4A62B228}" styleName="">
    <a:tblBg/>
    <a:wholeTbl>
      <a:tcTxStyle b="on" i="on">
        <a:font>
          <a:latin typeface="Perpetua"/>
          <a:ea typeface="Perpetua"/>
          <a:cs typeface="Perpetu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8D1D1"/>
          </a:solidFill>
        </a:fill>
      </a:tcStyle>
    </a:wholeTbl>
    <a:band2H>
      <a:tcTxStyle/>
      <a:tcStyle>
        <a:tcBdr/>
        <a:fill>
          <a:solidFill>
            <a:srgbClr val="EDE9E9"/>
          </a:solidFill>
        </a:fill>
      </a:tcStyle>
    </a:band2H>
    <a:firstCol>
      <a:tcTxStyle b="on" i="on">
        <a:font>
          <a:latin typeface="Perpetua"/>
          <a:ea typeface="Perpetua"/>
          <a:cs typeface="Perpetu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55D5D"/>
          </a:solidFill>
        </a:fill>
      </a:tcStyle>
    </a:firstCol>
    <a:lastRow>
      <a:tcTxStyle b="on" i="on">
        <a:font>
          <a:latin typeface="Perpetua"/>
          <a:ea typeface="Perpetua"/>
          <a:cs typeface="Perpetu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55D5D"/>
          </a:solidFill>
        </a:fill>
      </a:tcStyle>
    </a:lastRow>
    <a:firstRow>
      <a:tcTxStyle b="on" i="on">
        <a:font>
          <a:latin typeface="Perpetua"/>
          <a:ea typeface="Perpetua"/>
          <a:cs typeface="Perpetu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55D5D"/>
          </a:solidFill>
        </a:fill>
      </a:tcStyle>
    </a:firstRow>
  </a:tblStyle>
  <a:tblStyle styleId="{CF821DB8-F4EB-4A41-A1BA-3FCAFE7338EE}" styleName="">
    <a:tblBg/>
    <a:wholeTbl>
      <a:tcTxStyle b="on" i="on">
        <a:font>
          <a:latin typeface="Perpetua"/>
          <a:ea typeface="Perpetua"/>
          <a:cs typeface="Perpetu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Perpetua"/>
          <a:ea typeface="Perpetua"/>
          <a:cs typeface="Perpetu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34817"/>
          </a:solidFill>
        </a:fill>
      </a:tcStyle>
    </a:firstCol>
    <a:lastRow>
      <a:tcTxStyle b="on" i="on">
        <a:font>
          <a:latin typeface="Perpetua"/>
          <a:ea typeface="Perpetua"/>
          <a:cs typeface="Perpetu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Perpetua"/>
          <a:ea typeface="Perpetua"/>
          <a:cs typeface="Perpetu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D34817"/>
          </a:solidFill>
        </a:fill>
      </a:tcStyle>
    </a:firstRow>
  </a:tblStyle>
  <a:tblStyle styleId="{33BA23B1-9221-436E-865A-0063620EA4FD}" styleName="">
    <a:tblBg/>
    <a:wholeTbl>
      <a:tcTxStyle b="on" i="on">
        <a:font>
          <a:latin typeface="Perpetua"/>
          <a:ea typeface="Perpetua"/>
          <a:cs typeface="Perpetu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Perpetua"/>
          <a:ea typeface="Perpetua"/>
          <a:cs typeface="Perpetu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Perpetua"/>
          <a:ea typeface="Perpetua"/>
          <a:cs typeface="Perpetu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Perpetua"/>
          <a:ea typeface="Perpetua"/>
          <a:cs typeface="Perpetu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Perpetua"/>
          <a:ea typeface="Perpetua"/>
          <a:cs typeface="Perpetu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Perpetua"/>
          <a:ea typeface="Perpetua"/>
          <a:cs typeface="Perpetu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Perpetua"/>
          <a:ea typeface="Perpetua"/>
          <a:cs typeface="Perpetu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Perpetua"/>
          <a:ea typeface="Perpetua"/>
          <a:cs typeface="Perpetu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48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850123916"/>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iapositiva de título">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8" name="Shape 8"/>
          <p:cNvSpPr/>
          <p:nvPr/>
        </p:nvSpPr>
        <p:spPr>
          <a:xfrm>
            <a:off x="0" y="0"/>
            <a:ext cx="9144000" cy="6858000"/>
          </a:xfrm>
          <a:prstGeom prst="rect">
            <a:avLst/>
          </a:prstGeom>
          <a:solidFill>
            <a:srgbClr val="FFFFFF"/>
          </a:solidFill>
          <a:ln w="12700">
            <a:miter lim="400000"/>
          </a:ln>
        </p:spPr>
        <p:txBody>
          <a:bodyPr lIns="0" tIns="0" rIns="0" bIns="0" anchor="ctr"/>
          <a:lstStyle/>
          <a:p>
            <a:pPr lvl="0" algn="ctr">
              <a:defRPr>
                <a:solidFill>
                  <a:srgbClr val="FFFFFF"/>
                </a:solidFill>
              </a:defRPr>
            </a:pPr>
            <a:endParaRPr/>
          </a:p>
        </p:txBody>
      </p:sp>
      <p:sp>
        <p:nvSpPr>
          <p:cNvPr id="9" name="Shape 9"/>
          <p:cNvSpPr/>
          <p:nvPr/>
        </p:nvSpPr>
        <p:spPr>
          <a:xfrm>
            <a:off x="65313" y="69755"/>
            <a:ext cx="9013373" cy="6692201"/>
          </a:xfrm>
          <a:prstGeom prst="roundRect">
            <a:avLst>
              <a:gd name="adj" fmla="val 4929"/>
            </a:avLst>
          </a:prstGeom>
          <a:blipFill>
            <a:blip r:embed="rId2"/>
          </a:blipFill>
          <a:ln w="6350" cap="sq">
            <a:solidFill/>
          </a:ln>
        </p:spPr>
        <p:txBody>
          <a:bodyPr lIns="0" tIns="0" rIns="0" bIns="0" anchor="ctr"/>
          <a:lstStyle/>
          <a:p>
            <a:pPr lvl="0" algn="ctr">
              <a:defRPr>
                <a:solidFill>
                  <a:srgbClr val="FFFFFF"/>
                </a:solidFill>
              </a:defRPr>
            </a:pPr>
            <a:endParaRPr/>
          </a:p>
        </p:txBody>
      </p:sp>
      <p:sp>
        <p:nvSpPr>
          <p:cNvPr id="10" name="Shape 10"/>
          <p:cNvSpPr>
            <a:spLocks noGrp="1"/>
          </p:cNvSpPr>
          <p:nvPr>
            <p:ph type="body" idx="1"/>
          </p:nvPr>
        </p:nvSpPr>
        <p:spPr>
          <a:xfrm>
            <a:off x="1295400" y="3200400"/>
            <a:ext cx="6400800" cy="3314700"/>
          </a:xfrm>
          <a:prstGeom prst="rect">
            <a:avLst/>
          </a:prstGeom>
        </p:spPr>
        <p:txBody>
          <a:bodyPr/>
          <a:lstStyle>
            <a:lvl1pPr marL="0" indent="0" algn="ctr">
              <a:buClrTx/>
              <a:buSzTx/>
              <a:buFontTx/>
              <a:buNone/>
              <a:defRPr>
                <a:solidFill>
                  <a:srgbClr val="696464"/>
                </a:solidFill>
              </a:defRPr>
            </a:lvl1pPr>
            <a:lvl2pPr marL="0" indent="457200" algn="ctr">
              <a:buClrTx/>
              <a:buSzTx/>
              <a:buFontTx/>
              <a:buNone/>
              <a:defRPr>
                <a:solidFill>
                  <a:srgbClr val="696464"/>
                </a:solidFill>
              </a:defRPr>
            </a:lvl2pPr>
            <a:lvl3pPr marL="0" indent="914400" algn="ctr">
              <a:buClrTx/>
              <a:buSzTx/>
              <a:buFontTx/>
              <a:buNone/>
              <a:defRPr>
                <a:solidFill>
                  <a:srgbClr val="696464"/>
                </a:solidFill>
              </a:defRPr>
            </a:lvl3pPr>
            <a:lvl4pPr marL="0" indent="1371600" algn="ctr">
              <a:buClrTx/>
              <a:buSzTx/>
              <a:buFontTx/>
              <a:buNone/>
              <a:defRPr>
                <a:solidFill>
                  <a:srgbClr val="696464"/>
                </a:solidFill>
              </a:defRPr>
            </a:lvl4pPr>
            <a:lvl5pPr marL="0" indent="1828800" algn="ctr">
              <a:buClrTx/>
              <a:buSzTx/>
              <a:buFontTx/>
              <a:buNone/>
              <a:defRPr>
                <a:solidFill>
                  <a:srgbClr val="696464"/>
                </a:solidFill>
              </a:defRPr>
            </a:lvl5pPr>
          </a:lstStyle>
          <a:p>
            <a:pPr lvl="0">
              <a:defRPr sz="1800">
                <a:solidFill>
                  <a:srgbClr val="000000"/>
                </a:solidFill>
              </a:defRPr>
            </a:pPr>
            <a:r>
              <a:rPr sz="2600">
                <a:solidFill>
                  <a:srgbClr val="696464"/>
                </a:solidFill>
              </a:rPr>
              <a:t>Nivel de texto 1</a:t>
            </a:r>
          </a:p>
          <a:p>
            <a:pPr lvl="1">
              <a:defRPr sz="1800">
                <a:solidFill>
                  <a:srgbClr val="000000"/>
                </a:solidFill>
              </a:defRPr>
            </a:pPr>
            <a:r>
              <a:rPr sz="2600">
                <a:solidFill>
                  <a:srgbClr val="696464"/>
                </a:solidFill>
              </a:rPr>
              <a:t>Nivel de texto 2</a:t>
            </a:r>
          </a:p>
          <a:p>
            <a:pPr lvl="2">
              <a:defRPr sz="1800">
                <a:solidFill>
                  <a:srgbClr val="000000"/>
                </a:solidFill>
              </a:defRPr>
            </a:pPr>
            <a:r>
              <a:rPr sz="2600">
                <a:solidFill>
                  <a:srgbClr val="696464"/>
                </a:solidFill>
              </a:rPr>
              <a:t>Nivel de texto 3</a:t>
            </a:r>
          </a:p>
          <a:p>
            <a:pPr lvl="3">
              <a:defRPr sz="1800">
                <a:solidFill>
                  <a:srgbClr val="000000"/>
                </a:solidFill>
              </a:defRPr>
            </a:pPr>
            <a:r>
              <a:rPr sz="2600">
                <a:solidFill>
                  <a:srgbClr val="696464"/>
                </a:solidFill>
              </a:rPr>
              <a:t>Nivel de texto 4</a:t>
            </a:r>
          </a:p>
          <a:p>
            <a:pPr lvl="4">
              <a:defRPr sz="1800">
                <a:solidFill>
                  <a:srgbClr val="000000"/>
                </a:solidFill>
              </a:defRPr>
            </a:pPr>
            <a:r>
              <a:rPr sz="2600">
                <a:solidFill>
                  <a:srgbClr val="696464"/>
                </a:solidFill>
              </a:rPr>
              <a:t>Nivel de texto 5</a:t>
            </a:r>
          </a:p>
        </p:txBody>
      </p:sp>
      <p:sp>
        <p:nvSpPr>
          <p:cNvPr id="11" name="Shape 11"/>
          <p:cNvSpPr>
            <a:spLocks noGrp="1"/>
          </p:cNvSpPr>
          <p:nvPr>
            <p:ph type="sldNum" sz="quarter" idx="2"/>
          </p:nvPr>
        </p:nvSpPr>
        <p:spPr>
          <a:prstGeom prst="rect">
            <a:avLst/>
          </a:prstGeom>
        </p:spPr>
        <p:txBody>
          <a:bodyPr/>
          <a:lstStyle/>
          <a:p>
            <a:pPr lvl="0"/>
            <a:fld id="{86CB4B4D-7CA3-9044-876B-883B54F8677D}" type="slidenum">
              <a:rPr/>
              <a:pPr lvl="0"/>
              <a:t>‹Nº›</a:t>
            </a:fld>
            <a:endParaRPr/>
          </a:p>
        </p:txBody>
      </p:sp>
      <p:sp>
        <p:nvSpPr>
          <p:cNvPr id="12" name="Shape 12"/>
          <p:cNvSpPr/>
          <p:nvPr/>
        </p:nvSpPr>
        <p:spPr>
          <a:xfrm>
            <a:off x="62931" y="1449303"/>
            <a:ext cx="9021537" cy="1527350"/>
          </a:xfrm>
          <a:prstGeom prst="rect">
            <a:avLst/>
          </a:prstGeom>
          <a:solidFill>
            <a:srgbClr val="D34817"/>
          </a:solidFill>
          <a:ln w="12700">
            <a:miter lim="400000"/>
          </a:ln>
        </p:spPr>
        <p:txBody>
          <a:bodyPr lIns="0" tIns="0" rIns="0" bIns="0" anchor="ctr"/>
          <a:lstStyle/>
          <a:p>
            <a:pPr lvl="0" algn="ctr">
              <a:defRPr>
                <a:solidFill>
                  <a:srgbClr val="FFFFFF"/>
                </a:solidFill>
              </a:defRPr>
            </a:pPr>
            <a:endParaRPr/>
          </a:p>
        </p:txBody>
      </p:sp>
      <p:sp>
        <p:nvSpPr>
          <p:cNvPr id="13" name="Shape 13"/>
          <p:cNvSpPr/>
          <p:nvPr/>
        </p:nvSpPr>
        <p:spPr>
          <a:xfrm>
            <a:off x="62931" y="1396719"/>
            <a:ext cx="9021537" cy="120580"/>
          </a:xfrm>
          <a:prstGeom prst="rect">
            <a:avLst/>
          </a:prstGeom>
          <a:solidFill>
            <a:srgbClr val="E6AFA9"/>
          </a:solidFill>
          <a:ln w="12700">
            <a:miter lim="400000"/>
          </a:ln>
        </p:spPr>
        <p:txBody>
          <a:bodyPr lIns="0" tIns="0" rIns="0" bIns="0" anchor="ctr"/>
          <a:lstStyle/>
          <a:p>
            <a:pPr lvl="0" algn="ctr">
              <a:defRPr>
                <a:solidFill>
                  <a:srgbClr val="FFFFFF"/>
                </a:solidFill>
              </a:defRPr>
            </a:pPr>
            <a:endParaRPr/>
          </a:p>
        </p:txBody>
      </p:sp>
      <p:sp>
        <p:nvSpPr>
          <p:cNvPr id="14" name="Shape 14"/>
          <p:cNvSpPr/>
          <p:nvPr/>
        </p:nvSpPr>
        <p:spPr>
          <a:xfrm>
            <a:off x="62931" y="2976648"/>
            <a:ext cx="9021537" cy="110533"/>
          </a:xfrm>
          <a:prstGeom prst="rect">
            <a:avLst/>
          </a:prstGeom>
          <a:solidFill>
            <a:srgbClr val="918485"/>
          </a:solidFill>
          <a:ln w="12700">
            <a:miter lim="400000"/>
          </a:ln>
        </p:spPr>
        <p:txBody>
          <a:bodyPr lIns="0" tIns="0" rIns="0" bIns="0" anchor="ctr"/>
          <a:lstStyle/>
          <a:p>
            <a:pPr lvl="0" algn="ctr">
              <a:defRPr>
                <a:solidFill>
                  <a:srgbClr val="FFFFFF"/>
                </a:solidFill>
              </a:defRPr>
            </a:pPr>
            <a:endParaRPr/>
          </a:p>
        </p:txBody>
      </p:sp>
      <p:sp>
        <p:nvSpPr>
          <p:cNvPr id="15" name="Shape 15"/>
          <p:cNvSpPr>
            <a:spLocks noGrp="1"/>
          </p:cNvSpPr>
          <p:nvPr>
            <p:ph type="title"/>
          </p:nvPr>
        </p:nvSpPr>
        <p:spPr>
          <a:xfrm>
            <a:off x="457200" y="1281484"/>
            <a:ext cx="8229600" cy="1918916"/>
          </a:xfrm>
          <a:prstGeom prst="rect">
            <a:avLst/>
          </a:prstGeom>
        </p:spPr>
        <p:txBody>
          <a:bodyPr anchor="ctr"/>
          <a:lstStyle>
            <a:lvl1pPr algn="ctr">
              <a:defRPr>
                <a:solidFill>
                  <a:srgbClr val="FFFFFF"/>
                </a:solidFill>
              </a:defRPr>
            </a:lvl1pPr>
          </a:lstStyle>
          <a:p>
            <a:pPr lvl="0">
              <a:defRPr sz="1800">
                <a:solidFill>
                  <a:srgbClr val="000000"/>
                </a:solidFill>
              </a:defRPr>
            </a:pPr>
            <a:r>
              <a:rPr sz="4000">
                <a:solidFill>
                  <a:srgbClr val="FFFFFF"/>
                </a:solidFill>
              </a:rPr>
              <a:t>Texto del título</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ítulo y texto vertical">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pPr lvl="0">
              <a:defRPr sz="1800">
                <a:solidFill>
                  <a:srgbClr val="000000"/>
                </a:solidFill>
              </a:defRPr>
            </a:pPr>
            <a:r>
              <a:rPr sz="4000">
                <a:solidFill>
                  <a:srgbClr val="696464"/>
                </a:solidFill>
              </a:rPr>
              <a:t>Texto del título</a:t>
            </a:r>
          </a:p>
        </p:txBody>
      </p:sp>
      <p:sp>
        <p:nvSpPr>
          <p:cNvPr id="57" name="Shape 57"/>
          <p:cNvSpPr>
            <a:spLocks noGrp="1"/>
          </p:cNvSpPr>
          <p:nvPr>
            <p:ph type="body" idx="1"/>
          </p:nvPr>
        </p:nvSpPr>
        <p:spPr>
          <a:prstGeom prst="rect">
            <a:avLst/>
          </a:prstGeom>
        </p:spPr>
        <p:txBody>
          <a:bodyPr/>
          <a:lstStyle/>
          <a:p>
            <a:pPr lvl="0">
              <a:defRPr sz="1800"/>
            </a:pPr>
            <a:r>
              <a:rPr sz="2600"/>
              <a:t>Nivel de texto 1</a:t>
            </a:r>
          </a:p>
          <a:p>
            <a:pPr lvl="1">
              <a:defRPr sz="1800"/>
            </a:pPr>
            <a:r>
              <a:rPr sz="2600"/>
              <a:t>Nivel de texto 2</a:t>
            </a:r>
          </a:p>
          <a:p>
            <a:pPr lvl="2">
              <a:defRPr sz="1800"/>
            </a:pPr>
            <a:r>
              <a:rPr sz="2600"/>
              <a:t>Nivel de texto 3</a:t>
            </a:r>
          </a:p>
          <a:p>
            <a:pPr lvl="3">
              <a:defRPr sz="1800"/>
            </a:pPr>
            <a:r>
              <a:rPr sz="2600"/>
              <a:t>Nivel de texto 4</a:t>
            </a:r>
          </a:p>
          <a:p>
            <a:pPr lvl="4">
              <a:defRPr sz="1800"/>
            </a:pPr>
            <a:r>
              <a:rPr sz="2600"/>
              <a:t>Nivel de texto 5</a:t>
            </a:r>
          </a:p>
        </p:txBody>
      </p:sp>
      <p:sp>
        <p:nvSpPr>
          <p:cNvPr id="58" name="Shape 58"/>
          <p:cNvSpPr>
            <a:spLocks noGrp="1"/>
          </p:cNvSpPr>
          <p:nvPr>
            <p:ph type="sldNum" sz="quarter" idx="2"/>
          </p:nvPr>
        </p:nvSpPr>
        <p:spPr>
          <a:prstGeom prst="rect">
            <a:avLst/>
          </a:prstGeom>
        </p:spPr>
        <p:txBody>
          <a:bodyPr/>
          <a:lstStyle/>
          <a:p>
            <a:pPr lvl="0"/>
            <a:fld id="{86CB4B4D-7CA3-9044-876B-883B54F8677D}" type="slidenum">
              <a:rPr/>
              <a:pPr lvl="0"/>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ítulo vertical y texto">
    <p:spTree>
      <p:nvGrpSpPr>
        <p:cNvPr id="1" name=""/>
        <p:cNvGrpSpPr/>
        <p:nvPr/>
      </p:nvGrpSpPr>
      <p:grpSpPr>
        <a:xfrm>
          <a:off x="0" y="0"/>
          <a:ext cx="0" cy="0"/>
          <a:chOff x="0" y="0"/>
          <a:chExt cx="0" cy="0"/>
        </a:xfrm>
      </p:grpSpPr>
      <p:sp>
        <p:nvSpPr>
          <p:cNvPr id="60" name="Shape 60"/>
          <p:cNvSpPr>
            <a:spLocks noGrp="1"/>
          </p:cNvSpPr>
          <p:nvPr>
            <p:ph type="title"/>
          </p:nvPr>
        </p:nvSpPr>
        <p:spPr>
          <a:xfrm>
            <a:off x="6629400" y="0"/>
            <a:ext cx="2011680" cy="6126166"/>
          </a:xfrm>
          <a:prstGeom prst="rect">
            <a:avLst/>
          </a:prstGeom>
        </p:spPr>
        <p:txBody>
          <a:bodyPr/>
          <a:lstStyle/>
          <a:p>
            <a:pPr lvl="0">
              <a:defRPr sz="1800">
                <a:solidFill>
                  <a:srgbClr val="000000"/>
                </a:solidFill>
              </a:defRPr>
            </a:pPr>
            <a:r>
              <a:rPr sz="4000">
                <a:solidFill>
                  <a:srgbClr val="696464"/>
                </a:solidFill>
              </a:rPr>
              <a:t>Texto del título</a:t>
            </a:r>
          </a:p>
        </p:txBody>
      </p:sp>
      <p:sp>
        <p:nvSpPr>
          <p:cNvPr id="61" name="Shape 61"/>
          <p:cNvSpPr>
            <a:spLocks noGrp="1"/>
          </p:cNvSpPr>
          <p:nvPr>
            <p:ph type="body" idx="1"/>
          </p:nvPr>
        </p:nvSpPr>
        <p:spPr>
          <a:xfrm>
            <a:off x="914400" y="274639"/>
            <a:ext cx="5562600" cy="6583362"/>
          </a:xfrm>
          <a:prstGeom prst="rect">
            <a:avLst/>
          </a:prstGeom>
        </p:spPr>
        <p:txBody>
          <a:bodyPr/>
          <a:lstStyle/>
          <a:p>
            <a:pPr lvl="0">
              <a:defRPr sz="1800"/>
            </a:pPr>
            <a:r>
              <a:rPr sz="2600"/>
              <a:t>Nivel de texto 1</a:t>
            </a:r>
          </a:p>
          <a:p>
            <a:pPr lvl="1">
              <a:defRPr sz="1800"/>
            </a:pPr>
            <a:r>
              <a:rPr sz="2600"/>
              <a:t>Nivel de texto 2</a:t>
            </a:r>
          </a:p>
          <a:p>
            <a:pPr lvl="2">
              <a:defRPr sz="1800"/>
            </a:pPr>
            <a:r>
              <a:rPr sz="2600"/>
              <a:t>Nivel de texto 3</a:t>
            </a:r>
          </a:p>
          <a:p>
            <a:pPr lvl="3">
              <a:defRPr sz="1800"/>
            </a:pPr>
            <a:r>
              <a:rPr sz="2600"/>
              <a:t>Nivel de texto 4</a:t>
            </a:r>
          </a:p>
          <a:p>
            <a:pPr lvl="4">
              <a:defRPr sz="1800"/>
            </a:pPr>
            <a:r>
              <a:rPr sz="2600"/>
              <a:t>Nivel de texto 5</a:t>
            </a:r>
          </a:p>
        </p:txBody>
      </p:sp>
      <p:sp>
        <p:nvSpPr>
          <p:cNvPr id="62" name="Shape 62"/>
          <p:cNvSpPr>
            <a:spLocks noGrp="1"/>
          </p:cNvSpPr>
          <p:nvPr>
            <p:ph type="sldNum" sz="quarter" idx="2"/>
          </p:nvPr>
        </p:nvSpPr>
        <p:spPr>
          <a:prstGeom prst="rect">
            <a:avLst/>
          </a:prstGeom>
        </p:spPr>
        <p:txBody>
          <a:bodyPr/>
          <a:lstStyle/>
          <a:p>
            <a:pPr lvl="0"/>
            <a:fld id="{86CB4B4D-7CA3-9044-876B-883B54F8677D}" type="slidenum">
              <a:rPr/>
              <a:pPr lvl="0"/>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y objetos">
    <p:spTree>
      <p:nvGrpSpPr>
        <p:cNvPr id="1" name=""/>
        <p:cNvGrpSpPr/>
        <p:nvPr/>
      </p:nvGrpSpPr>
      <p:grpSpPr>
        <a:xfrm>
          <a:off x="0" y="0"/>
          <a:ext cx="0" cy="0"/>
          <a:chOff x="0" y="0"/>
          <a:chExt cx="0" cy="0"/>
        </a:xfrm>
      </p:grpSpPr>
      <p:sp>
        <p:nvSpPr>
          <p:cNvPr id="17" name="Shape 17"/>
          <p:cNvSpPr>
            <a:spLocks noGrp="1"/>
          </p:cNvSpPr>
          <p:nvPr>
            <p:ph type="title"/>
          </p:nvPr>
        </p:nvSpPr>
        <p:spPr>
          <a:prstGeom prst="rect">
            <a:avLst/>
          </a:prstGeom>
        </p:spPr>
        <p:txBody>
          <a:bodyPr/>
          <a:lstStyle/>
          <a:p>
            <a:pPr lvl="0">
              <a:defRPr sz="1800">
                <a:solidFill>
                  <a:srgbClr val="000000"/>
                </a:solidFill>
              </a:defRPr>
            </a:pPr>
            <a:r>
              <a:rPr sz="4000">
                <a:solidFill>
                  <a:srgbClr val="696464"/>
                </a:solidFill>
              </a:rPr>
              <a:t>Texto del título</a:t>
            </a:r>
          </a:p>
        </p:txBody>
      </p:sp>
      <p:sp>
        <p:nvSpPr>
          <p:cNvPr id="18" name="Shape 18"/>
          <p:cNvSpPr>
            <a:spLocks noGrp="1"/>
          </p:cNvSpPr>
          <p:nvPr>
            <p:ph type="sldNum" sz="quarter" idx="2"/>
          </p:nvPr>
        </p:nvSpPr>
        <p:spPr>
          <a:prstGeom prst="rect">
            <a:avLst/>
          </a:prstGeom>
        </p:spPr>
        <p:txBody>
          <a:bodyPr/>
          <a:lstStyle/>
          <a:p>
            <a:pPr lvl="0"/>
            <a:fld id="{86CB4B4D-7CA3-9044-876B-883B54F8677D}" type="slidenum">
              <a:rPr/>
              <a:pPr lvl="0"/>
              <a:t>‹Nº›</a:t>
            </a:fld>
            <a:endParaRPr/>
          </a:p>
        </p:txBody>
      </p:sp>
      <p:sp>
        <p:nvSpPr>
          <p:cNvPr id="19" name="Shape 19"/>
          <p:cNvSpPr>
            <a:spLocks noGrp="1"/>
          </p:cNvSpPr>
          <p:nvPr>
            <p:ph type="body" idx="1"/>
          </p:nvPr>
        </p:nvSpPr>
        <p:spPr>
          <a:prstGeom prst="rect">
            <a:avLst/>
          </a:prstGeom>
        </p:spPr>
        <p:txBody>
          <a:bodyPr/>
          <a:lstStyle/>
          <a:p>
            <a:pPr lvl="0">
              <a:defRPr sz="1800"/>
            </a:pPr>
            <a:r>
              <a:rPr sz="2600"/>
              <a:t>Nivel de texto 1</a:t>
            </a:r>
          </a:p>
          <a:p>
            <a:pPr lvl="1">
              <a:defRPr sz="1800"/>
            </a:pPr>
            <a:r>
              <a:rPr sz="2600"/>
              <a:t>Nivel de texto 2</a:t>
            </a:r>
          </a:p>
          <a:p>
            <a:pPr lvl="2">
              <a:defRPr sz="1800"/>
            </a:pPr>
            <a:r>
              <a:rPr sz="2600"/>
              <a:t>Nivel de texto 3</a:t>
            </a:r>
          </a:p>
          <a:p>
            <a:pPr lvl="3">
              <a:defRPr sz="1800"/>
            </a:pPr>
            <a:r>
              <a:rPr sz="2600"/>
              <a:t>Nivel de texto 4</a:t>
            </a:r>
          </a:p>
          <a:p>
            <a:pPr lvl="4">
              <a:defRPr sz="1800"/>
            </a:pPr>
            <a:r>
              <a:rPr sz="2600"/>
              <a:t>Nivel de texto 5</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Encabezado de sección">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1" name="Shape 21"/>
          <p:cNvSpPr/>
          <p:nvPr/>
        </p:nvSpPr>
        <p:spPr>
          <a:xfrm>
            <a:off x="0" y="0"/>
            <a:ext cx="9144000" cy="6858000"/>
          </a:xfrm>
          <a:prstGeom prst="rect">
            <a:avLst/>
          </a:prstGeom>
          <a:solidFill>
            <a:srgbClr val="FFFFFF"/>
          </a:solidFill>
          <a:ln w="12700">
            <a:miter lim="400000"/>
          </a:ln>
        </p:spPr>
        <p:txBody>
          <a:bodyPr lIns="0" tIns="0" rIns="0" bIns="0" anchor="ctr"/>
          <a:lstStyle/>
          <a:p>
            <a:pPr lvl="0" algn="ctr">
              <a:defRPr>
                <a:solidFill>
                  <a:srgbClr val="FFFFFF"/>
                </a:solidFill>
              </a:defRPr>
            </a:pPr>
            <a:endParaRPr/>
          </a:p>
        </p:txBody>
      </p:sp>
      <p:sp>
        <p:nvSpPr>
          <p:cNvPr id="22" name="Shape 22"/>
          <p:cNvSpPr/>
          <p:nvPr/>
        </p:nvSpPr>
        <p:spPr>
          <a:xfrm>
            <a:off x="65313" y="69755"/>
            <a:ext cx="9013373" cy="6692201"/>
          </a:xfrm>
          <a:prstGeom prst="roundRect">
            <a:avLst>
              <a:gd name="adj" fmla="val 4929"/>
            </a:avLst>
          </a:prstGeom>
          <a:blipFill>
            <a:blip r:embed="rId2"/>
          </a:blipFill>
          <a:ln w="6350" cap="sq">
            <a:solidFill/>
          </a:ln>
        </p:spPr>
        <p:txBody>
          <a:bodyPr lIns="0" tIns="0" rIns="0" bIns="0" anchor="ctr"/>
          <a:lstStyle/>
          <a:p>
            <a:pPr lvl="0" algn="ctr">
              <a:defRPr>
                <a:solidFill>
                  <a:srgbClr val="FFFFFF"/>
                </a:solidFill>
              </a:defRPr>
            </a:pPr>
            <a:endParaRPr/>
          </a:p>
        </p:txBody>
      </p:sp>
      <p:sp>
        <p:nvSpPr>
          <p:cNvPr id="23" name="Shape 23"/>
          <p:cNvSpPr>
            <a:spLocks noGrp="1"/>
          </p:cNvSpPr>
          <p:nvPr>
            <p:ph type="title"/>
          </p:nvPr>
        </p:nvSpPr>
        <p:spPr>
          <a:xfrm>
            <a:off x="722312" y="0"/>
            <a:ext cx="7772401" cy="2314575"/>
          </a:xfrm>
          <a:prstGeom prst="rect">
            <a:avLst/>
          </a:prstGeom>
        </p:spPr>
        <p:txBody>
          <a:bodyPr/>
          <a:lstStyle/>
          <a:p>
            <a:pPr lvl="0">
              <a:defRPr sz="1800">
                <a:solidFill>
                  <a:srgbClr val="000000"/>
                </a:solidFill>
              </a:defRPr>
            </a:pPr>
            <a:r>
              <a:rPr sz="4000">
                <a:solidFill>
                  <a:srgbClr val="696464"/>
                </a:solidFill>
              </a:rPr>
              <a:t>Texto del título</a:t>
            </a:r>
          </a:p>
        </p:txBody>
      </p:sp>
      <p:sp>
        <p:nvSpPr>
          <p:cNvPr id="24" name="Shape 24"/>
          <p:cNvSpPr>
            <a:spLocks noGrp="1"/>
          </p:cNvSpPr>
          <p:nvPr>
            <p:ph type="body" idx="1"/>
          </p:nvPr>
        </p:nvSpPr>
        <p:spPr>
          <a:xfrm>
            <a:off x="722312" y="2547938"/>
            <a:ext cx="7772401" cy="3052763"/>
          </a:xfrm>
          <a:prstGeom prst="rect">
            <a:avLst/>
          </a:prstGeom>
        </p:spPr>
        <p:txBody>
          <a:bodyPr/>
          <a:lstStyle>
            <a:lvl1pPr marL="0" indent="0">
              <a:buClrTx/>
              <a:buSzTx/>
              <a:buFontTx/>
              <a:buNone/>
              <a:defRPr sz="2400">
                <a:solidFill>
                  <a:srgbClr val="888888"/>
                </a:solidFill>
              </a:defRPr>
            </a:lvl1pPr>
            <a:lvl2pPr marL="0" indent="320040">
              <a:buClrTx/>
              <a:buSzTx/>
              <a:buFontTx/>
              <a:buNone/>
              <a:defRPr sz="2400">
                <a:solidFill>
                  <a:srgbClr val="888888"/>
                </a:solidFill>
              </a:defRPr>
            </a:lvl2pPr>
            <a:lvl3pPr marL="0" indent="594360">
              <a:buClrTx/>
              <a:buSzTx/>
              <a:buFontTx/>
              <a:buNone/>
              <a:defRPr sz="2400">
                <a:solidFill>
                  <a:srgbClr val="888888"/>
                </a:solidFill>
              </a:defRPr>
            </a:lvl3pPr>
            <a:lvl4pPr marL="0" indent="868680">
              <a:buClrTx/>
              <a:buSzTx/>
              <a:buFontTx/>
              <a:buNone/>
              <a:defRPr sz="2400">
                <a:solidFill>
                  <a:srgbClr val="888888"/>
                </a:solidFill>
              </a:defRPr>
            </a:lvl4pPr>
            <a:lvl5pPr marL="0" indent="1143000">
              <a:buClrTx/>
              <a:buSzTx/>
              <a:buFontTx/>
              <a:buNone/>
              <a:defRPr sz="2400">
                <a:solidFill>
                  <a:srgbClr val="888888"/>
                </a:solidFill>
              </a:defRPr>
            </a:lvl5pPr>
          </a:lstStyle>
          <a:p>
            <a:pPr lvl="0">
              <a:defRPr sz="1800">
                <a:solidFill>
                  <a:srgbClr val="000000"/>
                </a:solidFill>
              </a:defRPr>
            </a:pPr>
            <a:r>
              <a:rPr sz="2400">
                <a:solidFill>
                  <a:srgbClr val="888888"/>
                </a:solidFill>
              </a:rPr>
              <a:t>Nivel de texto 1</a:t>
            </a:r>
          </a:p>
          <a:p>
            <a:pPr lvl="1">
              <a:defRPr sz="1800">
                <a:solidFill>
                  <a:srgbClr val="000000"/>
                </a:solidFill>
              </a:defRPr>
            </a:pPr>
            <a:r>
              <a:rPr sz="2400">
                <a:solidFill>
                  <a:srgbClr val="888888"/>
                </a:solidFill>
              </a:rPr>
              <a:t>Nivel de texto 2</a:t>
            </a:r>
          </a:p>
          <a:p>
            <a:pPr lvl="2">
              <a:defRPr sz="1800">
                <a:solidFill>
                  <a:srgbClr val="000000"/>
                </a:solidFill>
              </a:defRPr>
            </a:pPr>
            <a:r>
              <a:rPr sz="2400">
                <a:solidFill>
                  <a:srgbClr val="888888"/>
                </a:solidFill>
              </a:rPr>
              <a:t>Nivel de texto 3</a:t>
            </a:r>
          </a:p>
          <a:p>
            <a:pPr lvl="3">
              <a:defRPr sz="1800">
                <a:solidFill>
                  <a:srgbClr val="000000"/>
                </a:solidFill>
              </a:defRPr>
            </a:pPr>
            <a:r>
              <a:rPr sz="2400">
                <a:solidFill>
                  <a:srgbClr val="888888"/>
                </a:solidFill>
              </a:rPr>
              <a:t>Nivel de texto 4</a:t>
            </a:r>
          </a:p>
          <a:p>
            <a:pPr lvl="4">
              <a:defRPr sz="1800">
                <a:solidFill>
                  <a:srgbClr val="000000"/>
                </a:solidFill>
              </a:defRPr>
            </a:pPr>
            <a:r>
              <a:rPr sz="2400">
                <a:solidFill>
                  <a:srgbClr val="888888"/>
                </a:solidFill>
              </a:rPr>
              <a:t>Nivel de texto 5</a:t>
            </a:r>
          </a:p>
        </p:txBody>
      </p:sp>
      <p:sp>
        <p:nvSpPr>
          <p:cNvPr id="25" name="Shape 25"/>
          <p:cNvSpPr/>
          <p:nvPr/>
        </p:nvSpPr>
        <p:spPr>
          <a:xfrm flipV="1">
            <a:off x="69412" y="2376829"/>
            <a:ext cx="9013515" cy="91441"/>
          </a:xfrm>
          <a:prstGeom prst="rect">
            <a:avLst/>
          </a:prstGeom>
          <a:solidFill>
            <a:srgbClr val="D34817"/>
          </a:solidFill>
          <a:ln w="12700">
            <a:miter lim="400000"/>
          </a:ln>
        </p:spPr>
        <p:txBody>
          <a:bodyPr lIns="0" tIns="0" rIns="0" bIns="0" anchor="ctr"/>
          <a:lstStyle/>
          <a:p>
            <a:pPr lvl="0" algn="ctr">
              <a:defRPr>
                <a:solidFill>
                  <a:srgbClr val="FFFFFF"/>
                </a:solidFill>
              </a:defRPr>
            </a:pPr>
            <a:endParaRPr/>
          </a:p>
        </p:txBody>
      </p:sp>
      <p:sp>
        <p:nvSpPr>
          <p:cNvPr id="26" name="Shape 26"/>
          <p:cNvSpPr/>
          <p:nvPr/>
        </p:nvSpPr>
        <p:spPr>
          <a:xfrm>
            <a:off x="69146" y="2341474"/>
            <a:ext cx="9013781" cy="45720"/>
          </a:xfrm>
          <a:prstGeom prst="rect">
            <a:avLst/>
          </a:prstGeom>
          <a:solidFill>
            <a:srgbClr val="E6AFA9"/>
          </a:solidFill>
          <a:ln w="12700">
            <a:miter lim="400000"/>
          </a:ln>
        </p:spPr>
        <p:txBody>
          <a:bodyPr lIns="0" tIns="0" rIns="0" bIns="0" anchor="ctr"/>
          <a:lstStyle/>
          <a:p>
            <a:pPr lvl="0" algn="ctr">
              <a:defRPr>
                <a:solidFill>
                  <a:srgbClr val="FFFFFF"/>
                </a:solidFill>
              </a:defRPr>
            </a:pPr>
            <a:endParaRPr/>
          </a:p>
        </p:txBody>
      </p:sp>
      <p:sp>
        <p:nvSpPr>
          <p:cNvPr id="27" name="Shape 27"/>
          <p:cNvSpPr/>
          <p:nvPr/>
        </p:nvSpPr>
        <p:spPr>
          <a:xfrm>
            <a:off x="68305" y="2468879"/>
            <a:ext cx="9014623" cy="45721"/>
          </a:xfrm>
          <a:prstGeom prst="rect">
            <a:avLst/>
          </a:prstGeom>
          <a:solidFill>
            <a:srgbClr val="918485"/>
          </a:solidFill>
          <a:ln w="12700">
            <a:miter lim="400000"/>
          </a:ln>
        </p:spPr>
        <p:txBody>
          <a:bodyPr lIns="0" tIns="0" rIns="0" bIns="0" anchor="ctr"/>
          <a:lstStyle/>
          <a:p>
            <a:pPr lvl="0" algn="ctr">
              <a:defRPr>
                <a:solidFill>
                  <a:srgbClr val="FFFFFF"/>
                </a:solidFill>
              </a:defRPr>
            </a:pPr>
            <a:endParaRPr/>
          </a:p>
        </p:txBody>
      </p:sp>
      <p:sp>
        <p:nvSpPr>
          <p:cNvPr id="28" name="Shape 28"/>
          <p:cNvSpPr>
            <a:spLocks noGrp="1"/>
          </p:cNvSpPr>
          <p:nvPr>
            <p:ph type="sldNum" sz="quarter" idx="2"/>
          </p:nvPr>
        </p:nvSpPr>
        <p:spPr>
          <a:xfrm>
            <a:off x="269697" y="6338265"/>
            <a:ext cx="210414" cy="198222"/>
          </a:xfrm>
          <a:prstGeom prst="rect">
            <a:avLst/>
          </a:prstGeom>
        </p:spPr>
        <p:txBody>
          <a:bodyPr/>
          <a:lstStyle/>
          <a:p>
            <a:pPr lvl="0"/>
            <a:fld id="{86CB4B4D-7CA3-9044-876B-883B54F8677D}" type="slidenum">
              <a:rPr/>
              <a:pPr lvl="0"/>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os objetos">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pPr lvl="0">
              <a:defRPr sz="1800">
                <a:solidFill>
                  <a:srgbClr val="000000"/>
                </a:solidFill>
              </a:defRPr>
            </a:pPr>
            <a:r>
              <a:rPr sz="4000">
                <a:solidFill>
                  <a:srgbClr val="696464"/>
                </a:solidFill>
              </a:rPr>
              <a:t>Texto del título</a:t>
            </a:r>
          </a:p>
        </p:txBody>
      </p:sp>
      <p:sp>
        <p:nvSpPr>
          <p:cNvPr id="31" name="Shape 31"/>
          <p:cNvSpPr>
            <a:spLocks noGrp="1"/>
          </p:cNvSpPr>
          <p:nvPr>
            <p:ph type="sldNum" sz="quarter" idx="2"/>
          </p:nvPr>
        </p:nvSpPr>
        <p:spPr>
          <a:prstGeom prst="rect">
            <a:avLst/>
          </a:prstGeom>
        </p:spPr>
        <p:txBody>
          <a:bodyPr/>
          <a:lstStyle/>
          <a:p>
            <a:pPr lvl="0"/>
            <a:fld id="{86CB4B4D-7CA3-9044-876B-883B54F8677D}" type="slidenum">
              <a:rPr/>
              <a:pPr lvl="0"/>
              <a:t>‹Nº›</a:t>
            </a:fld>
            <a:endParaRPr/>
          </a:p>
        </p:txBody>
      </p:sp>
      <p:sp>
        <p:nvSpPr>
          <p:cNvPr id="32" name="Shape 32"/>
          <p:cNvSpPr>
            <a:spLocks noGrp="1"/>
          </p:cNvSpPr>
          <p:nvPr>
            <p:ph type="body" idx="1"/>
          </p:nvPr>
        </p:nvSpPr>
        <p:spPr>
          <a:xfrm>
            <a:off x="914400" y="1447800"/>
            <a:ext cx="3749041" cy="5410200"/>
          </a:xfrm>
          <a:prstGeom prst="rect">
            <a:avLst/>
          </a:prstGeom>
        </p:spPr>
        <p:txBody>
          <a:bodyPr/>
          <a:lstStyle/>
          <a:p>
            <a:pPr lvl="0">
              <a:defRPr sz="1800"/>
            </a:pPr>
            <a:r>
              <a:rPr sz="2600"/>
              <a:t>Nivel de texto 1</a:t>
            </a:r>
          </a:p>
          <a:p>
            <a:pPr lvl="1">
              <a:defRPr sz="1800"/>
            </a:pPr>
            <a:r>
              <a:rPr sz="2600"/>
              <a:t>Nivel de texto 2</a:t>
            </a:r>
          </a:p>
          <a:p>
            <a:pPr lvl="2">
              <a:defRPr sz="1800"/>
            </a:pPr>
            <a:r>
              <a:rPr sz="2600"/>
              <a:t>Nivel de texto 3</a:t>
            </a:r>
          </a:p>
          <a:p>
            <a:pPr lvl="3">
              <a:defRPr sz="1800"/>
            </a:pPr>
            <a:r>
              <a:rPr sz="2600"/>
              <a:t>Nivel de texto 4</a:t>
            </a:r>
          </a:p>
          <a:p>
            <a:pPr lvl="4">
              <a:defRPr sz="1800"/>
            </a:pPr>
            <a:r>
              <a:rPr sz="2600"/>
              <a:t>Nivel de texto 5</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ación">
    <p:spTree>
      <p:nvGrpSpPr>
        <p:cNvPr id="1" name=""/>
        <p:cNvGrpSpPr/>
        <p:nvPr/>
      </p:nvGrpSpPr>
      <p:grpSpPr>
        <a:xfrm>
          <a:off x="0" y="0"/>
          <a:ext cx="0" cy="0"/>
          <a:chOff x="0" y="0"/>
          <a:chExt cx="0" cy="0"/>
        </a:xfrm>
      </p:grpSpPr>
      <p:sp>
        <p:nvSpPr>
          <p:cNvPr id="34" name="Shape 34"/>
          <p:cNvSpPr>
            <a:spLocks noGrp="1"/>
          </p:cNvSpPr>
          <p:nvPr>
            <p:ph type="title"/>
          </p:nvPr>
        </p:nvSpPr>
        <p:spPr>
          <a:xfrm>
            <a:off x="914400" y="0"/>
            <a:ext cx="7772400" cy="1416050"/>
          </a:xfrm>
          <a:prstGeom prst="rect">
            <a:avLst/>
          </a:prstGeom>
        </p:spPr>
        <p:txBody>
          <a:bodyPr/>
          <a:lstStyle/>
          <a:p>
            <a:pPr lvl="0">
              <a:defRPr sz="1800">
                <a:solidFill>
                  <a:srgbClr val="000000"/>
                </a:solidFill>
              </a:defRPr>
            </a:pPr>
            <a:r>
              <a:rPr sz="4000">
                <a:solidFill>
                  <a:srgbClr val="696464"/>
                </a:solidFill>
              </a:rPr>
              <a:t>Texto del título</a:t>
            </a:r>
          </a:p>
        </p:txBody>
      </p:sp>
      <p:sp>
        <p:nvSpPr>
          <p:cNvPr id="35" name="Shape 35"/>
          <p:cNvSpPr>
            <a:spLocks noGrp="1"/>
          </p:cNvSpPr>
          <p:nvPr>
            <p:ph type="body" idx="1"/>
          </p:nvPr>
        </p:nvSpPr>
        <p:spPr>
          <a:xfrm>
            <a:off x="914400" y="1416050"/>
            <a:ext cx="3733800" cy="793750"/>
          </a:xfrm>
          <a:prstGeom prst="rect">
            <a:avLst/>
          </a:prstGeom>
        </p:spPr>
        <p:txBody>
          <a:bodyPr anchor="b">
            <a:noAutofit/>
          </a:bodyPr>
          <a:lstStyle>
            <a:lvl1pPr marL="0" indent="0">
              <a:buClrTx/>
              <a:buSzTx/>
              <a:buFontTx/>
              <a:buNone/>
              <a:defRPr sz="2400" b="1">
                <a:solidFill>
                  <a:srgbClr val="D34817"/>
                </a:solidFill>
                <a:latin typeface="Franklin Gothic Book"/>
                <a:ea typeface="Franklin Gothic Book"/>
                <a:cs typeface="Franklin Gothic Book"/>
                <a:sym typeface="Franklin Gothic Book"/>
              </a:defRPr>
            </a:lvl1pPr>
            <a:lvl2pPr marL="0" indent="320040">
              <a:buClrTx/>
              <a:buSzTx/>
              <a:buFontTx/>
              <a:buNone/>
              <a:defRPr sz="2400" b="1">
                <a:solidFill>
                  <a:srgbClr val="D34817"/>
                </a:solidFill>
                <a:latin typeface="Franklin Gothic Book"/>
                <a:ea typeface="Franklin Gothic Book"/>
                <a:cs typeface="Franklin Gothic Book"/>
                <a:sym typeface="Franklin Gothic Book"/>
              </a:defRPr>
            </a:lvl2pPr>
            <a:lvl3pPr marL="0" indent="594360">
              <a:buClrTx/>
              <a:buSzTx/>
              <a:buFontTx/>
              <a:buNone/>
              <a:defRPr sz="2400" b="1">
                <a:solidFill>
                  <a:srgbClr val="D34817"/>
                </a:solidFill>
                <a:latin typeface="Franklin Gothic Book"/>
                <a:ea typeface="Franklin Gothic Book"/>
                <a:cs typeface="Franklin Gothic Book"/>
                <a:sym typeface="Franklin Gothic Book"/>
              </a:defRPr>
            </a:lvl3pPr>
            <a:lvl4pPr marL="0" indent="868680">
              <a:buClrTx/>
              <a:buSzTx/>
              <a:buFontTx/>
              <a:buNone/>
              <a:defRPr sz="2400" b="1">
                <a:solidFill>
                  <a:srgbClr val="D34817"/>
                </a:solidFill>
                <a:latin typeface="Franklin Gothic Book"/>
                <a:ea typeface="Franklin Gothic Book"/>
                <a:cs typeface="Franklin Gothic Book"/>
                <a:sym typeface="Franklin Gothic Book"/>
              </a:defRPr>
            </a:lvl4pPr>
            <a:lvl5pPr marL="0" indent="1143000">
              <a:buClrTx/>
              <a:buSzTx/>
              <a:buFontTx/>
              <a:buNone/>
              <a:defRPr sz="2400" b="1">
                <a:solidFill>
                  <a:srgbClr val="D34817"/>
                </a:solidFill>
                <a:latin typeface="Franklin Gothic Book"/>
                <a:ea typeface="Franklin Gothic Book"/>
                <a:cs typeface="Franklin Gothic Book"/>
                <a:sym typeface="Franklin Gothic Book"/>
              </a:defRPr>
            </a:lvl5pPr>
          </a:lstStyle>
          <a:p>
            <a:pPr lvl="0">
              <a:defRPr sz="1800" b="0">
                <a:solidFill>
                  <a:srgbClr val="000000"/>
                </a:solidFill>
              </a:defRPr>
            </a:pPr>
            <a:r>
              <a:rPr sz="2400" b="1">
                <a:solidFill>
                  <a:srgbClr val="D34817"/>
                </a:solidFill>
              </a:rPr>
              <a:t>Nivel de texto 1</a:t>
            </a:r>
          </a:p>
          <a:p>
            <a:pPr lvl="1">
              <a:defRPr sz="1800" b="0">
                <a:solidFill>
                  <a:srgbClr val="000000"/>
                </a:solidFill>
              </a:defRPr>
            </a:pPr>
            <a:r>
              <a:rPr sz="2400" b="1">
                <a:solidFill>
                  <a:srgbClr val="D34817"/>
                </a:solidFill>
              </a:rPr>
              <a:t>Nivel de texto 2</a:t>
            </a:r>
          </a:p>
          <a:p>
            <a:pPr lvl="2">
              <a:defRPr sz="1800" b="0">
                <a:solidFill>
                  <a:srgbClr val="000000"/>
                </a:solidFill>
              </a:defRPr>
            </a:pPr>
            <a:r>
              <a:rPr sz="2400" b="1">
                <a:solidFill>
                  <a:srgbClr val="D34817"/>
                </a:solidFill>
              </a:rPr>
              <a:t>Nivel de texto 3</a:t>
            </a:r>
          </a:p>
          <a:p>
            <a:pPr lvl="3">
              <a:defRPr sz="1800" b="0">
                <a:solidFill>
                  <a:srgbClr val="000000"/>
                </a:solidFill>
              </a:defRPr>
            </a:pPr>
            <a:r>
              <a:rPr sz="2400" b="1">
                <a:solidFill>
                  <a:srgbClr val="D34817"/>
                </a:solidFill>
              </a:rPr>
              <a:t>Nivel de texto 4</a:t>
            </a:r>
          </a:p>
          <a:p>
            <a:pPr lvl="4">
              <a:defRPr sz="1800" b="0">
                <a:solidFill>
                  <a:srgbClr val="000000"/>
                </a:solidFill>
              </a:defRPr>
            </a:pPr>
            <a:r>
              <a:rPr sz="2400" b="1">
                <a:solidFill>
                  <a:srgbClr val="D34817"/>
                </a:solidFill>
              </a:rPr>
              <a:t>Nivel de texto 5</a:t>
            </a:r>
          </a:p>
        </p:txBody>
      </p:sp>
      <p:sp>
        <p:nvSpPr>
          <p:cNvPr id="36" name="Shape 36"/>
          <p:cNvSpPr>
            <a:spLocks noGrp="1"/>
          </p:cNvSpPr>
          <p:nvPr>
            <p:ph type="sldNum" sz="quarter" idx="2"/>
          </p:nvPr>
        </p:nvSpPr>
        <p:spPr>
          <a:prstGeom prst="rect">
            <a:avLst/>
          </a:prstGeom>
        </p:spPr>
        <p:txBody>
          <a:bodyPr/>
          <a:lstStyle/>
          <a:p>
            <a:pPr lvl="0"/>
            <a:fld id="{86CB4B4D-7CA3-9044-876B-883B54F8677D}" type="slidenum">
              <a:rPr/>
              <a:pPr lvl="0"/>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ólo el título">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pPr lvl="0">
              <a:defRPr sz="1800">
                <a:solidFill>
                  <a:srgbClr val="000000"/>
                </a:solidFill>
              </a:defRPr>
            </a:pPr>
            <a:r>
              <a:rPr sz="4000">
                <a:solidFill>
                  <a:srgbClr val="696464"/>
                </a:solidFill>
              </a:rPr>
              <a:t>Texto del título</a:t>
            </a:r>
          </a:p>
        </p:txBody>
      </p:sp>
      <p:sp>
        <p:nvSpPr>
          <p:cNvPr id="39" name="Shape 39"/>
          <p:cNvSpPr>
            <a:spLocks noGrp="1"/>
          </p:cNvSpPr>
          <p:nvPr>
            <p:ph type="sldNum" sz="quarter" idx="2"/>
          </p:nvPr>
        </p:nvSpPr>
        <p:spPr>
          <a:prstGeom prst="rect">
            <a:avLst/>
          </a:prstGeom>
        </p:spPr>
        <p:txBody>
          <a:bodyPr/>
          <a:lstStyle/>
          <a:p>
            <a:pPr lvl="0"/>
            <a:fld id="{86CB4B4D-7CA3-9044-876B-883B54F8677D}" type="slidenum">
              <a:rPr/>
              <a:pPr lvl="0"/>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41" name="Shape 41"/>
          <p:cNvSpPr>
            <a:spLocks noGrp="1"/>
          </p:cNvSpPr>
          <p:nvPr>
            <p:ph type="sldNum" sz="quarter" idx="2"/>
          </p:nvPr>
        </p:nvSpPr>
        <p:spPr>
          <a:prstGeom prst="rect">
            <a:avLst/>
          </a:prstGeom>
        </p:spPr>
        <p:txBody>
          <a:bodyPr/>
          <a:lstStyle/>
          <a:p>
            <a:pPr lvl="0"/>
            <a:fld id="{86CB4B4D-7CA3-9044-876B-883B54F8677D}" type="slidenum">
              <a:rPr/>
              <a:pPr lvl="0"/>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ido con título">
    <p:spTree>
      <p:nvGrpSpPr>
        <p:cNvPr id="1" name=""/>
        <p:cNvGrpSpPr/>
        <p:nvPr/>
      </p:nvGrpSpPr>
      <p:grpSpPr>
        <a:xfrm>
          <a:off x="0" y="0"/>
          <a:ext cx="0" cy="0"/>
          <a:chOff x="0" y="0"/>
          <a:chExt cx="0" cy="0"/>
        </a:xfrm>
      </p:grpSpPr>
      <p:sp>
        <p:nvSpPr>
          <p:cNvPr id="43" name="Shape 43"/>
          <p:cNvSpPr/>
          <p:nvPr/>
        </p:nvSpPr>
        <p:spPr>
          <a:xfrm>
            <a:off x="0" y="0"/>
            <a:ext cx="9144000" cy="6858000"/>
          </a:xfrm>
          <a:prstGeom prst="rect">
            <a:avLst/>
          </a:prstGeom>
          <a:solidFill>
            <a:srgbClr val="FFFFFF"/>
          </a:solidFill>
          <a:ln w="12700">
            <a:miter lim="400000"/>
          </a:ln>
        </p:spPr>
        <p:txBody>
          <a:bodyPr lIns="0" tIns="0" rIns="0" bIns="0" anchor="ctr"/>
          <a:lstStyle/>
          <a:p>
            <a:pPr lvl="0" algn="ctr">
              <a:defRPr>
                <a:solidFill>
                  <a:srgbClr val="FFFFFF"/>
                </a:solidFill>
              </a:defRPr>
            </a:pPr>
            <a:endParaRPr/>
          </a:p>
        </p:txBody>
      </p:sp>
      <p:sp>
        <p:nvSpPr>
          <p:cNvPr id="44" name="Shape 44"/>
          <p:cNvSpPr/>
          <p:nvPr/>
        </p:nvSpPr>
        <p:spPr>
          <a:xfrm>
            <a:off x="64007" y="69755"/>
            <a:ext cx="9013374" cy="6693408"/>
          </a:xfrm>
          <a:prstGeom prst="roundRect">
            <a:avLst>
              <a:gd name="adj" fmla="val 4929"/>
            </a:avLst>
          </a:prstGeom>
          <a:solidFill>
            <a:srgbClr val="FFFFFF"/>
          </a:solidFill>
          <a:ln w="6350" cap="sq">
            <a:solidFill/>
          </a:ln>
        </p:spPr>
        <p:txBody>
          <a:bodyPr lIns="0" tIns="0" rIns="0" bIns="0" anchor="ctr"/>
          <a:lstStyle/>
          <a:p>
            <a:pPr lvl="0" algn="ctr">
              <a:defRPr>
                <a:solidFill>
                  <a:srgbClr val="FFFFFF"/>
                </a:solidFill>
              </a:defRPr>
            </a:pPr>
            <a:endParaRPr/>
          </a:p>
        </p:txBody>
      </p:sp>
      <p:sp>
        <p:nvSpPr>
          <p:cNvPr id="45" name="Shape 45"/>
          <p:cNvSpPr>
            <a:spLocks noGrp="1"/>
          </p:cNvSpPr>
          <p:nvPr>
            <p:ph type="title"/>
          </p:nvPr>
        </p:nvSpPr>
        <p:spPr>
          <a:xfrm>
            <a:off x="914400" y="0"/>
            <a:ext cx="7772400" cy="1416050"/>
          </a:xfrm>
          <a:prstGeom prst="rect">
            <a:avLst/>
          </a:prstGeom>
        </p:spPr>
        <p:txBody>
          <a:bodyPr/>
          <a:lstStyle/>
          <a:p>
            <a:pPr lvl="0">
              <a:defRPr sz="1800">
                <a:solidFill>
                  <a:srgbClr val="000000"/>
                </a:solidFill>
              </a:defRPr>
            </a:pPr>
            <a:r>
              <a:rPr sz="4000">
                <a:solidFill>
                  <a:srgbClr val="696464"/>
                </a:solidFill>
              </a:rPr>
              <a:t>Texto del título</a:t>
            </a:r>
          </a:p>
        </p:txBody>
      </p:sp>
      <p:sp>
        <p:nvSpPr>
          <p:cNvPr id="46" name="Shape 46"/>
          <p:cNvSpPr>
            <a:spLocks noGrp="1"/>
          </p:cNvSpPr>
          <p:nvPr>
            <p:ph type="body" idx="1"/>
          </p:nvPr>
        </p:nvSpPr>
        <p:spPr>
          <a:xfrm>
            <a:off x="914400" y="1600200"/>
            <a:ext cx="1905000" cy="5257800"/>
          </a:xfrm>
          <a:prstGeom prst="rect">
            <a:avLst/>
          </a:prstGeom>
        </p:spPr>
        <p:txBody>
          <a:bodyPr/>
          <a:lstStyle>
            <a:lvl1pPr marL="0" indent="0">
              <a:buClrTx/>
              <a:buSzTx/>
              <a:buFontTx/>
              <a:buNone/>
              <a:defRPr sz="1800"/>
            </a:lvl1pPr>
            <a:lvl2pPr marL="0" indent="320040">
              <a:buClrTx/>
              <a:buSzTx/>
              <a:buFontTx/>
              <a:buNone/>
              <a:defRPr sz="1800"/>
            </a:lvl2pPr>
            <a:lvl3pPr marL="0" indent="594360">
              <a:buClrTx/>
              <a:buSzTx/>
              <a:buFontTx/>
              <a:buNone/>
              <a:defRPr sz="1800"/>
            </a:lvl3pPr>
            <a:lvl4pPr marL="0" indent="868680">
              <a:buClrTx/>
              <a:buSzTx/>
              <a:buFontTx/>
              <a:buNone/>
              <a:defRPr sz="1800"/>
            </a:lvl4pPr>
            <a:lvl5pPr marL="0" indent="1143000">
              <a:buClrTx/>
              <a:buSzTx/>
              <a:buFontTx/>
              <a:buNone/>
              <a:defRPr sz="1800"/>
            </a:lvl5pPr>
          </a:lstStyle>
          <a:p>
            <a:pPr lvl="0"/>
            <a:r>
              <a:t>Nivel de texto 1</a:t>
            </a:r>
          </a:p>
          <a:p>
            <a:pPr lvl="1"/>
            <a:r>
              <a:t>Nivel de texto 2</a:t>
            </a:r>
          </a:p>
          <a:p>
            <a:pPr lvl="2"/>
            <a:r>
              <a:t>Nivel de texto 3</a:t>
            </a:r>
          </a:p>
          <a:p>
            <a:pPr lvl="3"/>
            <a:r>
              <a:t>Nivel de texto 4</a:t>
            </a:r>
          </a:p>
          <a:p>
            <a:pPr lvl="4"/>
            <a:r>
              <a:t>Nivel de texto 5</a:t>
            </a:r>
          </a:p>
        </p:txBody>
      </p:sp>
      <p:sp>
        <p:nvSpPr>
          <p:cNvPr id="47" name="Shape 47"/>
          <p:cNvSpPr>
            <a:spLocks noGrp="1"/>
          </p:cNvSpPr>
          <p:nvPr>
            <p:ph type="sldNum" sz="quarter" idx="2"/>
          </p:nvPr>
        </p:nvSpPr>
        <p:spPr>
          <a:prstGeom prst="rect">
            <a:avLst/>
          </a:prstGeom>
        </p:spPr>
        <p:txBody>
          <a:bodyPr/>
          <a:lstStyle/>
          <a:p>
            <a:pPr lvl="0"/>
            <a:fld id="{86CB4B4D-7CA3-9044-876B-883B54F8677D}" type="slidenum">
              <a:rPr/>
              <a:pPr lvl="0"/>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Imagen con título">
    <p:spTree>
      <p:nvGrpSpPr>
        <p:cNvPr id="1" name=""/>
        <p:cNvGrpSpPr/>
        <p:nvPr/>
      </p:nvGrpSpPr>
      <p:grpSpPr>
        <a:xfrm>
          <a:off x="0" y="0"/>
          <a:ext cx="0" cy="0"/>
          <a:chOff x="0" y="0"/>
          <a:chExt cx="0" cy="0"/>
        </a:xfrm>
      </p:grpSpPr>
      <p:sp>
        <p:nvSpPr>
          <p:cNvPr id="49" name="Shape 49"/>
          <p:cNvSpPr>
            <a:spLocks noGrp="1"/>
          </p:cNvSpPr>
          <p:nvPr>
            <p:ph type="title"/>
          </p:nvPr>
        </p:nvSpPr>
        <p:spPr>
          <a:xfrm>
            <a:off x="914400" y="4877563"/>
            <a:ext cx="7315200" cy="568263"/>
          </a:xfrm>
          <a:prstGeom prst="rect">
            <a:avLst/>
          </a:prstGeom>
        </p:spPr>
        <p:txBody>
          <a:bodyPr anchor="ctr">
            <a:noAutofit/>
          </a:bodyPr>
          <a:lstStyle>
            <a:lvl1pPr>
              <a:defRPr sz="2800"/>
            </a:lvl1pPr>
          </a:lstStyle>
          <a:p>
            <a:pPr lvl="0">
              <a:defRPr sz="1800">
                <a:solidFill>
                  <a:srgbClr val="000000"/>
                </a:solidFill>
              </a:defRPr>
            </a:pPr>
            <a:r>
              <a:rPr sz="2800">
                <a:solidFill>
                  <a:srgbClr val="696464"/>
                </a:solidFill>
              </a:rPr>
              <a:t>Texto del título</a:t>
            </a:r>
          </a:p>
        </p:txBody>
      </p:sp>
      <p:sp>
        <p:nvSpPr>
          <p:cNvPr id="50" name="Shape 50"/>
          <p:cNvSpPr>
            <a:spLocks noGrp="1"/>
          </p:cNvSpPr>
          <p:nvPr>
            <p:ph type="body" idx="1"/>
          </p:nvPr>
        </p:nvSpPr>
        <p:spPr>
          <a:xfrm>
            <a:off x="914400" y="5445824"/>
            <a:ext cx="7315200" cy="1412176"/>
          </a:xfrm>
          <a:prstGeom prst="rect">
            <a:avLst/>
          </a:prstGeom>
        </p:spPr>
        <p:txBody>
          <a:bodyPr/>
          <a:lstStyle>
            <a:lvl1pPr marL="0" indent="0">
              <a:buClrTx/>
              <a:buSzTx/>
              <a:buFontTx/>
              <a:buNone/>
              <a:defRPr sz="1600"/>
            </a:lvl1pPr>
            <a:lvl2pPr marL="624840" indent="-304800">
              <a:buClrTx/>
              <a:buFontTx/>
              <a:defRPr sz="1600"/>
            </a:lvl2pPr>
            <a:lvl3pPr marL="960120" indent="-365760">
              <a:buClrTx/>
              <a:buFontTx/>
              <a:defRPr sz="1600"/>
            </a:lvl3pPr>
            <a:lvl4pPr marL="1275080" indent="-406400">
              <a:buClrTx/>
              <a:buFontTx/>
              <a:defRPr sz="1600"/>
            </a:lvl4pPr>
            <a:lvl5pPr marL="1549400" indent="-406400">
              <a:buClrTx/>
              <a:buFontTx/>
              <a:defRPr sz="1600"/>
            </a:lvl5pPr>
          </a:lstStyle>
          <a:p>
            <a:pPr lvl="0">
              <a:defRPr sz="1800"/>
            </a:pPr>
            <a:r>
              <a:rPr sz="1600"/>
              <a:t>Nivel de texto 1</a:t>
            </a:r>
          </a:p>
          <a:p>
            <a:pPr lvl="1">
              <a:defRPr sz="1800"/>
            </a:pPr>
            <a:r>
              <a:rPr sz="1600"/>
              <a:t>Nivel de texto 2</a:t>
            </a:r>
          </a:p>
          <a:p>
            <a:pPr lvl="2">
              <a:defRPr sz="1800"/>
            </a:pPr>
            <a:r>
              <a:rPr sz="1600"/>
              <a:t>Nivel de texto 3</a:t>
            </a:r>
          </a:p>
          <a:p>
            <a:pPr lvl="3">
              <a:defRPr sz="1800"/>
            </a:pPr>
            <a:r>
              <a:rPr sz="1600"/>
              <a:t>Nivel de texto 4</a:t>
            </a:r>
          </a:p>
          <a:p>
            <a:pPr lvl="4">
              <a:defRPr sz="1800"/>
            </a:pPr>
            <a:r>
              <a:rPr sz="1600"/>
              <a:t>Nivel de texto 5</a:t>
            </a:r>
          </a:p>
        </p:txBody>
      </p:sp>
      <p:sp>
        <p:nvSpPr>
          <p:cNvPr id="51" name="Shape 51"/>
          <p:cNvSpPr>
            <a:spLocks noGrp="1"/>
          </p:cNvSpPr>
          <p:nvPr>
            <p:ph type="sldNum" sz="quarter" idx="2"/>
          </p:nvPr>
        </p:nvSpPr>
        <p:spPr>
          <a:xfrm>
            <a:off x="269697" y="6338265"/>
            <a:ext cx="210414" cy="198222"/>
          </a:xfrm>
          <a:prstGeom prst="rect">
            <a:avLst/>
          </a:prstGeom>
        </p:spPr>
        <p:txBody>
          <a:bodyPr/>
          <a:lstStyle/>
          <a:p>
            <a:pPr lvl="0"/>
            <a:fld id="{86CB4B4D-7CA3-9044-876B-883B54F8677D}" type="slidenum">
              <a:rPr/>
              <a:pPr lvl="0"/>
              <a:t>‹Nº›</a:t>
            </a:fld>
            <a:endParaRPr/>
          </a:p>
        </p:txBody>
      </p:sp>
      <p:sp>
        <p:nvSpPr>
          <p:cNvPr id="52" name="Shape 52"/>
          <p:cNvSpPr/>
          <p:nvPr/>
        </p:nvSpPr>
        <p:spPr>
          <a:xfrm flipV="1">
            <a:off x="68306" y="4683554"/>
            <a:ext cx="9006842" cy="91441"/>
          </a:xfrm>
          <a:prstGeom prst="rect">
            <a:avLst/>
          </a:prstGeom>
          <a:solidFill>
            <a:srgbClr val="D34817"/>
          </a:solidFill>
          <a:ln w="12700">
            <a:miter lim="400000"/>
          </a:ln>
        </p:spPr>
        <p:txBody>
          <a:bodyPr lIns="0" tIns="0" rIns="0" bIns="0" anchor="ctr"/>
          <a:lstStyle/>
          <a:p>
            <a:pPr lvl="0" algn="ctr">
              <a:defRPr>
                <a:solidFill>
                  <a:srgbClr val="FFFFFF"/>
                </a:solidFill>
              </a:defRPr>
            </a:pPr>
            <a:endParaRPr/>
          </a:p>
        </p:txBody>
      </p:sp>
      <p:sp>
        <p:nvSpPr>
          <p:cNvPr id="53" name="Shape 53"/>
          <p:cNvSpPr/>
          <p:nvPr/>
        </p:nvSpPr>
        <p:spPr>
          <a:xfrm>
            <a:off x="68508" y="4650473"/>
            <a:ext cx="9006639" cy="45720"/>
          </a:xfrm>
          <a:prstGeom prst="rect">
            <a:avLst/>
          </a:prstGeom>
          <a:solidFill>
            <a:srgbClr val="E6AFA9"/>
          </a:solidFill>
          <a:ln w="12700">
            <a:miter lim="400000"/>
          </a:ln>
        </p:spPr>
        <p:txBody>
          <a:bodyPr lIns="0" tIns="0" rIns="0" bIns="0" anchor="ctr"/>
          <a:lstStyle/>
          <a:p>
            <a:pPr lvl="0" algn="ctr">
              <a:defRPr>
                <a:solidFill>
                  <a:srgbClr val="FFFFFF"/>
                </a:solidFill>
              </a:defRPr>
            </a:pPr>
            <a:endParaRPr/>
          </a:p>
        </p:txBody>
      </p:sp>
      <p:sp>
        <p:nvSpPr>
          <p:cNvPr id="54" name="Shape 54"/>
          <p:cNvSpPr/>
          <p:nvPr/>
        </p:nvSpPr>
        <p:spPr>
          <a:xfrm>
            <a:off x="68509" y="4773224"/>
            <a:ext cx="9006639" cy="48808"/>
          </a:xfrm>
          <a:prstGeom prst="rect">
            <a:avLst/>
          </a:prstGeom>
          <a:solidFill>
            <a:srgbClr val="918485"/>
          </a:solidFill>
          <a:ln w="12700">
            <a:miter lim="400000"/>
          </a:ln>
        </p:spPr>
        <p:txBody>
          <a:bodyPr lIns="0" tIns="0" rIns="0" bIns="0" anchor="ctr"/>
          <a:lstStyle/>
          <a:p>
            <a:pPr lvl="0" algn="ctr">
              <a:defRPr>
                <a:solidFill>
                  <a:srgbClr val="FFFFFF"/>
                </a:solidFill>
              </a:defRPr>
            </a:pPr>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9144000" cy="6858000"/>
          </a:xfrm>
          <a:prstGeom prst="rect">
            <a:avLst/>
          </a:prstGeom>
          <a:solidFill>
            <a:srgbClr val="FFFFFF"/>
          </a:solidFill>
          <a:ln w="12700">
            <a:miter lim="400000"/>
          </a:ln>
        </p:spPr>
        <p:txBody>
          <a:bodyPr lIns="0" tIns="0" rIns="0" bIns="0" anchor="ctr"/>
          <a:lstStyle/>
          <a:p>
            <a:pPr lvl="0" algn="ctr">
              <a:defRPr>
                <a:solidFill>
                  <a:srgbClr val="FFFFFF"/>
                </a:solidFill>
              </a:defRPr>
            </a:pPr>
            <a:endParaRPr/>
          </a:p>
        </p:txBody>
      </p:sp>
      <p:sp>
        <p:nvSpPr>
          <p:cNvPr id="3" name="Shape 3"/>
          <p:cNvSpPr/>
          <p:nvPr/>
        </p:nvSpPr>
        <p:spPr>
          <a:xfrm>
            <a:off x="64007" y="69755"/>
            <a:ext cx="9013374" cy="6693408"/>
          </a:xfrm>
          <a:prstGeom prst="roundRect">
            <a:avLst>
              <a:gd name="adj" fmla="val 4929"/>
            </a:avLst>
          </a:prstGeom>
          <a:solidFill>
            <a:srgbClr val="FFFFFF"/>
          </a:solidFill>
          <a:ln w="6350" cap="sq">
            <a:solidFill/>
          </a:ln>
        </p:spPr>
        <p:txBody>
          <a:bodyPr lIns="0" tIns="0" rIns="0" bIns="0" anchor="ctr"/>
          <a:lstStyle/>
          <a:p>
            <a:pPr lvl="0" algn="ctr">
              <a:defRPr>
                <a:solidFill>
                  <a:srgbClr val="FFFFFF"/>
                </a:solidFill>
              </a:defRPr>
            </a:pPr>
            <a:endParaRPr/>
          </a:p>
        </p:txBody>
      </p:sp>
      <p:sp>
        <p:nvSpPr>
          <p:cNvPr id="4" name="Shape 4"/>
          <p:cNvSpPr>
            <a:spLocks noGrp="1"/>
          </p:cNvSpPr>
          <p:nvPr>
            <p:ph type="title"/>
          </p:nvPr>
        </p:nvSpPr>
        <p:spPr>
          <a:xfrm>
            <a:off x="914400" y="0"/>
            <a:ext cx="7772400" cy="1417638"/>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rmAutofit/>
          </a:bodyPr>
          <a:lstStyle/>
          <a:p>
            <a:pPr lvl="0">
              <a:defRPr sz="1800">
                <a:solidFill>
                  <a:srgbClr val="000000"/>
                </a:solidFill>
              </a:defRPr>
            </a:pPr>
            <a:r>
              <a:rPr sz="4000">
                <a:solidFill>
                  <a:srgbClr val="696464"/>
                </a:solidFill>
              </a:rPr>
              <a:t>Texto del título</a:t>
            </a:r>
          </a:p>
        </p:txBody>
      </p:sp>
      <p:sp>
        <p:nvSpPr>
          <p:cNvPr id="5" name="Shape 5"/>
          <p:cNvSpPr>
            <a:spLocks noGrp="1"/>
          </p:cNvSpPr>
          <p:nvPr>
            <p:ph type="sldNum" sz="quarter" idx="2"/>
          </p:nvPr>
        </p:nvSpPr>
        <p:spPr>
          <a:xfrm>
            <a:off x="269697" y="6339789"/>
            <a:ext cx="210414" cy="198222"/>
          </a:xfrm>
          <a:prstGeom prst="rect">
            <a:avLst/>
          </a:prstGeom>
          <a:solidFill>
            <a:srgbClr val="D34817"/>
          </a:solidFill>
          <a:ln w="12700">
            <a:miter lim="400000"/>
          </a:ln>
        </p:spPr>
        <p:txBody>
          <a:bodyPr wrap="none" lIns="0" tIns="0" rIns="0" bIns="0" anchor="ctr">
            <a:spAutoFit/>
          </a:bodyPr>
          <a:lstStyle>
            <a:lvl1pPr algn="ctr">
              <a:defRPr sz="1400">
                <a:solidFill>
                  <a:srgbClr val="FFFFFF"/>
                </a:solidFill>
                <a:latin typeface="Franklin Gothic Book"/>
                <a:ea typeface="Franklin Gothic Book"/>
                <a:cs typeface="Franklin Gothic Book"/>
                <a:sym typeface="Franklin Gothic Book"/>
              </a:defRPr>
            </a:lvl1pPr>
          </a:lstStyle>
          <a:p>
            <a:pPr lvl="0"/>
            <a:fld id="{86CB4B4D-7CA3-9044-876B-883B54F8677D}" type="slidenum">
              <a:rPr/>
              <a:pPr lvl="0"/>
              <a:t>‹Nº›</a:t>
            </a:fld>
            <a:endParaRPr/>
          </a:p>
        </p:txBody>
      </p:sp>
      <p:sp>
        <p:nvSpPr>
          <p:cNvPr id="6" name="Shape 6"/>
          <p:cNvSpPr>
            <a:spLocks noGrp="1"/>
          </p:cNvSpPr>
          <p:nvPr>
            <p:ph type="body" idx="1"/>
          </p:nvPr>
        </p:nvSpPr>
        <p:spPr>
          <a:xfrm>
            <a:off x="914400" y="1447800"/>
            <a:ext cx="7772400" cy="54102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2600"/>
              <a:t>Nivel de texto 1</a:t>
            </a:r>
          </a:p>
          <a:p>
            <a:pPr lvl="1">
              <a:defRPr sz="1800"/>
            </a:pPr>
            <a:r>
              <a:rPr sz="2600"/>
              <a:t>Nivel de texto 2</a:t>
            </a:r>
          </a:p>
          <a:p>
            <a:pPr lvl="2">
              <a:defRPr sz="1800"/>
            </a:pPr>
            <a:r>
              <a:rPr sz="2600"/>
              <a:t>Nivel de texto 3</a:t>
            </a:r>
          </a:p>
          <a:p>
            <a:pPr lvl="3">
              <a:defRPr sz="1800"/>
            </a:pPr>
            <a:r>
              <a:rPr sz="2600"/>
              <a:t>Nivel de texto 4</a:t>
            </a:r>
          </a:p>
          <a:p>
            <a:pPr lvl="4">
              <a:defRPr sz="1800"/>
            </a:pPr>
            <a:r>
              <a:rPr sz="2600"/>
              <a:t>Nivel de texto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defRPr sz="4000">
          <a:solidFill>
            <a:srgbClr val="696464"/>
          </a:solidFill>
          <a:latin typeface="Franklin Gothic Book"/>
          <a:ea typeface="Franklin Gothic Book"/>
          <a:cs typeface="Franklin Gothic Book"/>
          <a:sym typeface="Franklin Gothic Book"/>
        </a:defRPr>
      </a:lvl1pPr>
      <a:lvl2pPr>
        <a:defRPr sz="4000">
          <a:solidFill>
            <a:srgbClr val="696464"/>
          </a:solidFill>
          <a:latin typeface="Franklin Gothic Book"/>
          <a:ea typeface="Franklin Gothic Book"/>
          <a:cs typeface="Franklin Gothic Book"/>
          <a:sym typeface="Franklin Gothic Book"/>
        </a:defRPr>
      </a:lvl2pPr>
      <a:lvl3pPr>
        <a:defRPr sz="4000">
          <a:solidFill>
            <a:srgbClr val="696464"/>
          </a:solidFill>
          <a:latin typeface="Franklin Gothic Book"/>
          <a:ea typeface="Franklin Gothic Book"/>
          <a:cs typeface="Franklin Gothic Book"/>
          <a:sym typeface="Franklin Gothic Book"/>
        </a:defRPr>
      </a:lvl3pPr>
      <a:lvl4pPr>
        <a:defRPr sz="4000">
          <a:solidFill>
            <a:srgbClr val="696464"/>
          </a:solidFill>
          <a:latin typeface="Franklin Gothic Book"/>
          <a:ea typeface="Franklin Gothic Book"/>
          <a:cs typeface="Franklin Gothic Book"/>
          <a:sym typeface="Franklin Gothic Book"/>
        </a:defRPr>
      </a:lvl4pPr>
      <a:lvl5pPr>
        <a:defRPr sz="4000">
          <a:solidFill>
            <a:srgbClr val="696464"/>
          </a:solidFill>
          <a:latin typeface="Franklin Gothic Book"/>
          <a:ea typeface="Franklin Gothic Book"/>
          <a:cs typeface="Franklin Gothic Book"/>
          <a:sym typeface="Franklin Gothic Book"/>
        </a:defRPr>
      </a:lvl5pPr>
      <a:lvl6pPr>
        <a:defRPr sz="4000">
          <a:solidFill>
            <a:srgbClr val="696464"/>
          </a:solidFill>
          <a:latin typeface="Franklin Gothic Book"/>
          <a:ea typeface="Franklin Gothic Book"/>
          <a:cs typeface="Franklin Gothic Book"/>
          <a:sym typeface="Franklin Gothic Book"/>
        </a:defRPr>
      </a:lvl6pPr>
      <a:lvl7pPr>
        <a:defRPr sz="4000">
          <a:solidFill>
            <a:srgbClr val="696464"/>
          </a:solidFill>
          <a:latin typeface="Franklin Gothic Book"/>
          <a:ea typeface="Franklin Gothic Book"/>
          <a:cs typeface="Franklin Gothic Book"/>
          <a:sym typeface="Franklin Gothic Book"/>
        </a:defRPr>
      </a:lvl7pPr>
      <a:lvl8pPr>
        <a:defRPr sz="4000">
          <a:solidFill>
            <a:srgbClr val="696464"/>
          </a:solidFill>
          <a:latin typeface="Franklin Gothic Book"/>
          <a:ea typeface="Franklin Gothic Book"/>
          <a:cs typeface="Franklin Gothic Book"/>
          <a:sym typeface="Franklin Gothic Book"/>
        </a:defRPr>
      </a:lvl8pPr>
      <a:lvl9pPr>
        <a:defRPr sz="4000">
          <a:solidFill>
            <a:srgbClr val="696464"/>
          </a:solidFill>
          <a:latin typeface="Franklin Gothic Book"/>
          <a:ea typeface="Franklin Gothic Book"/>
          <a:cs typeface="Franklin Gothic Book"/>
          <a:sym typeface="Franklin Gothic Book"/>
        </a:defRPr>
      </a:lvl9pPr>
    </p:titleStyle>
    <p:bodyStyle>
      <a:lvl1pPr marL="274320" indent="-274320">
        <a:spcBef>
          <a:spcPts val="500"/>
        </a:spcBef>
        <a:buClr>
          <a:srgbClr val="D34817"/>
        </a:buClr>
        <a:buSzPct val="85000"/>
        <a:buFont typeface="Wingdings 2"/>
        <a:buChar char="●"/>
        <a:defRPr sz="2600">
          <a:latin typeface="Perpetua"/>
          <a:ea typeface="Perpetua"/>
          <a:cs typeface="Perpetua"/>
          <a:sym typeface="Perpetua"/>
        </a:defRPr>
      </a:lvl1pPr>
      <a:lvl2pPr marL="567690" indent="-247650">
        <a:spcBef>
          <a:spcPts val="500"/>
        </a:spcBef>
        <a:buClr>
          <a:srgbClr val="D34817"/>
        </a:buClr>
        <a:buSzPct val="85000"/>
        <a:buFont typeface="Wingdings 2"/>
        <a:buChar char="●"/>
        <a:defRPr sz="2600">
          <a:latin typeface="Perpetua"/>
          <a:ea typeface="Perpetua"/>
          <a:cs typeface="Perpetua"/>
          <a:sym typeface="Perpetua"/>
        </a:defRPr>
      </a:lvl2pPr>
      <a:lvl3pPr marL="891540" indent="-297180">
        <a:spcBef>
          <a:spcPts val="500"/>
        </a:spcBef>
        <a:buClr>
          <a:srgbClr val="D34817"/>
        </a:buClr>
        <a:buSzPct val="85000"/>
        <a:buFont typeface="Wingdings 2"/>
        <a:buChar char="●"/>
        <a:defRPr sz="2600">
          <a:latin typeface="Perpetua"/>
          <a:ea typeface="Perpetua"/>
          <a:cs typeface="Perpetua"/>
          <a:sym typeface="Perpetua"/>
        </a:defRPr>
      </a:lvl3pPr>
      <a:lvl4pPr marL="1165860" indent="-297180">
        <a:spcBef>
          <a:spcPts val="500"/>
        </a:spcBef>
        <a:buClr>
          <a:srgbClr val="D34817"/>
        </a:buClr>
        <a:buSzPct val="80000"/>
        <a:buFont typeface="Wingdings 2"/>
        <a:buChar char="●"/>
        <a:defRPr sz="2600">
          <a:latin typeface="Perpetua"/>
          <a:ea typeface="Perpetua"/>
          <a:cs typeface="Perpetua"/>
          <a:sym typeface="Perpetua"/>
        </a:defRPr>
      </a:lvl4pPr>
      <a:lvl5pPr marL="1440180" indent="-297180">
        <a:spcBef>
          <a:spcPts val="500"/>
        </a:spcBef>
        <a:buClr>
          <a:srgbClr val="D34817"/>
        </a:buClr>
        <a:buSzPct val="100000"/>
        <a:buFont typeface="Wingdings 2"/>
        <a:buChar char="o"/>
        <a:defRPr sz="2600">
          <a:latin typeface="Perpetua"/>
          <a:ea typeface="Perpetua"/>
          <a:cs typeface="Perpetua"/>
          <a:sym typeface="Perpetua"/>
        </a:defRPr>
      </a:lvl5pPr>
      <a:lvl6pPr marL="1747520" indent="-330200">
        <a:spcBef>
          <a:spcPts val="500"/>
        </a:spcBef>
        <a:buClr>
          <a:srgbClr val="D34817"/>
        </a:buClr>
        <a:buSzPct val="100000"/>
        <a:buFont typeface="Wingdings 2"/>
        <a:buChar char="•"/>
        <a:defRPr sz="2600">
          <a:latin typeface="Perpetua"/>
          <a:ea typeface="Perpetua"/>
          <a:cs typeface="Perpetua"/>
          <a:sym typeface="Perpetua"/>
        </a:defRPr>
      </a:lvl6pPr>
      <a:lvl7pPr marL="2021839" indent="-330200">
        <a:spcBef>
          <a:spcPts val="500"/>
        </a:spcBef>
        <a:buClr>
          <a:srgbClr val="D34817"/>
        </a:buClr>
        <a:buSzPct val="100000"/>
        <a:buFont typeface="Wingdings 2"/>
        <a:buChar char="•"/>
        <a:defRPr sz="2600">
          <a:latin typeface="Perpetua"/>
          <a:ea typeface="Perpetua"/>
          <a:cs typeface="Perpetua"/>
          <a:sym typeface="Perpetua"/>
        </a:defRPr>
      </a:lvl7pPr>
      <a:lvl8pPr marL="2296160" indent="-330200">
        <a:spcBef>
          <a:spcPts val="500"/>
        </a:spcBef>
        <a:buClr>
          <a:srgbClr val="D34817"/>
        </a:buClr>
        <a:buSzPct val="100000"/>
        <a:buFont typeface="Wingdings 2"/>
        <a:buChar char="•"/>
        <a:defRPr sz="2600">
          <a:latin typeface="Perpetua"/>
          <a:ea typeface="Perpetua"/>
          <a:cs typeface="Perpetua"/>
          <a:sym typeface="Perpetua"/>
        </a:defRPr>
      </a:lvl8pPr>
      <a:lvl9pPr marL="2570479" indent="-330200">
        <a:spcBef>
          <a:spcPts val="500"/>
        </a:spcBef>
        <a:buClr>
          <a:srgbClr val="D34817"/>
        </a:buClr>
        <a:buSzPct val="100000"/>
        <a:buFont typeface="Wingdings 2"/>
        <a:buChar char="•"/>
        <a:defRPr sz="2600">
          <a:latin typeface="Perpetua"/>
          <a:ea typeface="Perpetua"/>
          <a:cs typeface="Perpetua"/>
          <a:sym typeface="Perpetua"/>
        </a:defRPr>
      </a:lvl9pPr>
    </p:bodyStyle>
    <p:otherStyle>
      <a:lvl1pPr algn="ctr">
        <a:defRPr sz="1400">
          <a:solidFill>
            <a:schemeClr val="tx1"/>
          </a:solidFill>
          <a:latin typeface="+mn-lt"/>
          <a:ea typeface="+mn-ea"/>
          <a:cs typeface="+mn-cs"/>
          <a:sym typeface="Franklin Gothic Book"/>
        </a:defRPr>
      </a:lvl1pPr>
      <a:lvl2pPr indent="457200" algn="ctr">
        <a:defRPr sz="1400">
          <a:solidFill>
            <a:schemeClr val="tx1"/>
          </a:solidFill>
          <a:latin typeface="+mn-lt"/>
          <a:ea typeface="+mn-ea"/>
          <a:cs typeface="+mn-cs"/>
          <a:sym typeface="Franklin Gothic Book"/>
        </a:defRPr>
      </a:lvl2pPr>
      <a:lvl3pPr indent="914400" algn="ctr">
        <a:defRPr sz="1400">
          <a:solidFill>
            <a:schemeClr val="tx1"/>
          </a:solidFill>
          <a:latin typeface="+mn-lt"/>
          <a:ea typeface="+mn-ea"/>
          <a:cs typeface="+mn-cs"/>
          <a:sym typeface="Franklin Gothic Book"/>
        </a:defRPr>
      </a:lvl3pPr>
      <a:lvl4pPr indent="1371600" algn="ctr">
        <a:defRPr sz="1400">
          <a:solidFill>
            <a:schemeClr val="tx1"/>
          </a:solidFill>
          <a:latin typeface="+mn-lt"/>
          <a:ea typeface="+mn-ea"/>
          <a:cs typeface="+mn-cs"/>
          <a:sym typeface="Franklin Gothic Book"/>
        </a:defRPr>
      </a:lvl4pPr>
      <a:lvl5pPr indent="1828800" algn="ctr">
        <a:defRPr sz="1400">
          <a:solidFill>
            <a:schemeClr val="tx1"/>
          </a:solidFill>
          <a:latin typeface="+mn-lt"/>
          <a:ea typeface="+mn-ea"/>
          <a:cs typeface="+mn-cs"/>
          <a:sym typeface="Franklin Gothic Book"/>
        </a:defRPr>
      </a:lvl5pPr>
      <a:lvl6pPr indent="2286000" algn="ctr">
        <a:defRPr sz="1400">
          <a:solidFill>
            <a:schemeClr val="tx1"/>
          </a:solidFill>
          <a:latin typeface="+mn-lt"/>
          <a:ea typeface="+mn-ea"/>
          <a:cs typeface="+mn-cs"/>
          <a:sym typeface="Franklin Gothic Book"/>
        </a:defRPr>
      </a:lvl6pPr>
      <a:lvl7pPr indent="2743200" algn="ctr">
        <a:defRPr sz="1400">
          <a:solidFill>
            <a:schemeClr val="tx1"/>
          </a:solidFill>
          <a:latin typeface="+mn-lt"/>
          <a:ea typeface="+mn-ea"/>
          <a:cs typeface="+mn-cs"/>
          <a:sym typeface="Franklin Gothic Book"/>
        </a:defRPr>
      </a:lvl7pPr>
      <a:lvl8pPr indent="3200400" algn="ctr">
        <a:defRPr sz="1400">
          <a:solidFill>
            <a:schemeClr val="tx1"/>
          </a:solidFill>
          <a:latin typeface="+mn-lt"/>
          <a:ea typeface="+mn-ea"/>
          <a:cs typeface="+mn-cs"/>
          <a:sym typeface="Franklin Gothic Book"/>
        </a:defRPr>
      </a:lvl8pPr>
      <a:lvl9pPr indent="3657600" algn="ctr">
        <a:defRPr sz="1400">
          <a:solidFill>
            <a:schemeClr val="tx1"/>
          </a:solidFill>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body" idx="1"/>
          </p:nvPr>
        </p:nvSpPr>
        <p:spPr>
          <a:xfrm>
            <a:off x="1295400" y="3200400"/>
            <a:ext cx="6400800" cy="1600200"/>
          </a:xfrm>
          <a:prstGeom prst="rect">
            <a:avLst/>
          </a:prstGeom>
        </p:spPr>
        <p:txBody>
          <a:bodyPr/>
          <a:lstStyle/>
          <a:p>
            <a:pPr lvl="0"/>
            <a:endParaRPr/>
          </a:p>
        </p:txBody>
      </p:sp>
      <p:sp>
        <p:nvSpPr>
          <p:cNvPr id="67" name="Shape 67"/>
          <p:cNvSpPr>
            <a:spLocks noGrp="1"/>
          </p:cNvSpPr>
          <p:nvPr>
            <p:ph type="title"/>
          </p:nvPr>
        </p:nvSpPr>
        <p:spPr>
          <a:xfrm>
            <a:off x="457200" y="1505929"/>
            <a:ext cx="8229600" cy="1470026"/>
          </a:xfrm>
          <a:prstGeom prst="rect">
            <a:avLst/>
          </a:prstGeom>
        </p:spPr>
        <p:txBody>
          <a:bodyPr/>
          <a:lstStyle/>
          <a:p>
            <a:pPr lvl="0">
              <a:defRPr sz="1800">
                <a:solidFill>
                  <a:srgbClr val="000000"/>
                </a:solidFill>
              </a:defRPr>
            </a:pPr>
            <a:r>
              <a:rPr lang="es-ES" sz="4000" dirty="0" smtClean="0">
                <a:solidFill>
                  <a:srgbClr val="FFFFFF"/>
                </a:solidFill>
              </a:rPr>
              <a:t>Agregar Modelo </a:t>
            </a:r>
            <a:r>
              <a:rPr lang="es-ES" sz="4000" dirty="0" err="1" smtClean="0">
                <a:solidFill>
                  <a:srgbClr val="FFFFFF"/>
                </a:solidFill>
              </a:rPr>
              <a:t>Entity</a:t>
            </a:r>
            <a:r>
              <a:rPr lang="es-ES" sz="4000" dirty="0" smtClean="0">
                <a:solidFill>
                  <a:srgbClr val="FFFFFF"/>
                </a:solidFill>
              </a:rPr>
              <a:t> Data </a:t>
            </a:r>
            <a:r>
              <a:rPr lang="es-ES" sz="4000" dirty="0" err="1" smtClean="0">
                <a:solidFill>
                  <a:srgbClr val="FFFFFF"/>
                </a:solidFill>
              </a:rPr>
              <a:t>Model</a:t>
            </a:r>
            <a:endParaRPr sz="4000" dirty="0">
              <a:solidFill>
                <a:srgbClr val="FFFFFF"/>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Agregar un modelo de clases de datos.</a:t>
            </a:r>
            <a:endParaRPr lang="es-ES" dirty="0"/>
          </a:p>
        </p:txBody>
      </p:sp>
      <p:sp>
        <p:nvSpPr>
          <p:cNvPr id="3" name="2 Marcador de texto"/>
          <p:cNvSpPr>
            <a:spLocks noGrp="1"/>
          </p:cNvSpPr>
          <p:nvPr>
            <p:ph type="body" idx="1"/>
          </p:nvPr>
        </p:nvSpPr>
        <p:spPr/>
        <p:txBody>
          <a:bodyPr/>
          <a:lstStyle/>
          <a:p>
            <a:pPr>
              <a:buFont typeface="Arial" panose="020B0604020202020204" pitchFamily="34" charset="0"/>
              <a:buChar char="•"/>
            </a:pPr>
            <a:r>
              <a:rPr lang="es-ES" dirty="0" smtClean="0"/>
              <a:t>A partir de ahora disponemos de acceso al modelo mediante una instancia de </a:t>
            </a:r>
            <a:r>
              <a:rPr lang="es-ES" dirty="0" err="1" smtClean="0"/>
              <a:t>NorthWindEntities</a:t>
            </a:r>
            <a:r>
              <a:rPr lang="es-ES" dirty="0" smtClean="0"/>
              <a:t>.</a:t>
            </a:r>
          </a:p>
          <a:p>
            <a:pPr>
              <a:buFont typeface="Arial" panose="020B0604020202020204" pitchFamily="34" charset="0"/>
              <a:buChar char="•"/>
            </a:pPr>
            <a:r>
              <a:rPr lang="es-ES" dirty="0" smtClean="0"/>
              <a:t>Las tablas son colecciones que se publican como propiedades de dicho modelo.</a:t>
            </a:r>
          </a:p>
          <a:p>
            <a:pPr>
              <a:buFont typeface="Arial" panose="020B0604020202020204" pitchFamily="34" charset="0"/>
              <a:buChar char="•"/>
            </a:pPr>
            <a:r>
              <a:rPr lang="es-ES" dirty="0" smtClean="0"/>
              <a:t>Los registros será instancias de las clases </a:t>
            </a:r>
            <a:r>
              <a:rPr lang="es-ES" smtClean="0"/>
              <a:t>del modelo.</a:t>
            </a:r>
            <a:endParaRPr lang="es-ES" dirty="0" smtClean="0"/>
          </a:p>
          <a:p>
            <a:pPr lvl="2">
              <a:buFont typeface="Arial" panose="020B0604020202020204" pitchFamily="34" charset="0"/>
              <a:buChar char="•"/>
            </a:pPr>
            <a:endParaRPr lang="es-ES" dirty="0"/>
          </a:p>
        </p:txBody>
      </p:sp>
    </p:spTree>
    <p:extLst>
      <p:ext uri="{BB962C8B-B14F-4D97-AF65-F5344CB8AC3E}">
        <p14:creationId xmlns:p14="http://schemas.microsoft.com/office/powerpoint/2010/main" val="333876838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Agregar un modelo de clases de datos.</a:t>
            </a:r>
            <a:endParaRPr lang="es-ES" dirty="0"/>
          </a:p>
        </p:txBody>
      </p:sp>
      <p:sp>
        <p:nvSpPr>
          <p:cNvPr id="3" name="Marcador de texto 2"/>
          <p:cNvSpPr>
            <a:spLocks noGrp="1"/>
          </p:cNvSpPr>
          <p:nvPr>
            <p:ph type="body" idx="1"/>
          </p:nvPr>
        </p:nvSpPr>
        <p:spPr/>
        <p:txBody>
          <a:bodyPr>
            <a:normAutofit fontScale="92500"/>
          </a:bodyPr>
          <a:lstStyle/>
          <a:p>
            <a:pPr>
              <a:buFont typeface="Arial" panose="020B0604020202020204" pitchFamily="34" charset="0"/>
              <a:buChar char="•"/>
            </a:pPr>
            <a:r>
              <a:rPr lang="es-ES" b="1" dirty="0" err="1" smtClean="0"/>
              <a:t>Entyty</a:t>
            </a:r>
            <a:r>
              <a:rPr lang="es-ES" b="1" dirty="0"/>
              <a:t> </a:t>
            </a:r>
            <a:r>
              <a:rPr lang="es-ES" b="1" dirty="0" smtClean="0"/>
              <a:t>Data </a:t>
            </a:r>
            <a:r>
              <a:rPr lang="es-ES" b="1" dirty="0" err="1" smtClean="0"/>
              <a:t>Model</a:t>
            </a:r>
            <a:r>
              <a:rPr lang="es-ES" b="1" dirty="0" smtClean="0"/>
              <a:t> </a:t>
            </a:r>
            <a:r>
              <a:rPr lang="es-ES" dirty="0" smtClean="0"/>
              <a:t>es un </a:t>
            </a:r>
            <a:r>
              <a:rPr lang="es-ES" dirty="0" err="1" smtClean="0"/>
              <a:t>framework</a:t>
            </a:r>
            <a:r>
              <a:rPr lang="es-ES" dirty="0" smtClean="0"/>
              <a:t> que nos permite crear, automáticamente, un modelo de clases de negocio mediante las cuales interactuar directamente con la base de datos.</a:t>
            </a:r>
            <a:endParaRPr lang="es-ES" b="1" dirty="0" smtClean="0"/>
          </a:p>
          <a:p>
            <a:pPr>
              <a:buFont typeface="Arial" panose="020B0604020202020204" pitchFamily="34" charset="0"/>
              <a:buChar char="•"/>
            </a:pPr>
            <a:r>
              <a:rPr lang="es-ES" dirty="0" smtClean="0"/>
              <a:t>Mediante las clases generadas, las acciones de manipulación y consulta de una base de datos, se reducen a la creación de objetos y trabajo con colecciones.</a:t>
            </a:r>
          </a:p>
          <a:p>
            <a:pPr>
              <a:buFont typeface="Arial" panose="020B0604020202020204" pitchFamily="34" charset="0"/>
              <a:buChar char="•"/>
            </a:pPr>
            <a:r>
              <a:rPr lang="es-ES" dirty="0" smtClean="0"/>
              <a:t>En el </a:t>
            </a:r>
            <a:r>
              <a:rPr lang="es-ES" b="1" dirty="0" err="1" smtClean="0"/>
              <a:t>EntityDataModel</a:t>
            </a:r>
            <a:r>
              <a:rPr lang="es-ES" dirty="0" smtClean="0"/>
              <a:t> se crea una clase por cada tabla de la base de datos, cada registro será una instancia de dicha clase, y la tabla completa se representa como un conjunto de objetos del tipo</a:t>
            </a:r>
          </a:p>
          <a:p>
            <a:pPr>
              <a:buFont typeface="Arial" panose="020B0604020202020204" pitchFamily="34" charset="0"/>
              <a:buChar char="•"/>
            </a:pPr>
            <a:r>
              <a:rPr lang="es-ES" dirty="0" smtClean="0"/>
              <a:t>Existe otro modelo más simple, pensado exclusivamente para trabajar contra SQL Server, que también crea un modelo de entidades de negocio, pero en este caso, no se permitirían características avanzadas como la propia herencia.</a:t>
            </a:r>
          </a:p>
          <a:p>
            <a:pPr>
              <a:buFont typeface="Arial" panose="020B0604020202020204" pitchFamily="34" charset="0"/>
              <a:buChar char="•"/>
            </a:pPr>
            <a:endParaRPr lang="es-ES" dirty="0" smtClean="0"/>
          </a:p>
        </p:txBody>
      </p:sp>
    </p:spTree>
    <p:extLst>
      <p:ext uri="{BB962C8B-B14F-4D97-AF65-F5344CB8AC3E}">
        <p14:creationId xmlns:p14="http://schemas.microsoft.com/office/powerpoint/2010/main" val="300117513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Agregar un modelo de clases de datos</a:t>
            </a:r>
            <a:endParaRPr lang="es-ES" dirty="0"/>
          </a:p>
        </p:txBody>
      </p:sp>
      <p:pic>
        <p:nvPicPr>
          <p:cNvPr id="4" name="Imagen 3"/>
          <p:cNvPicPr>
            <a:picLocks noChangeAspect="1"/>
          </p:cNvPicPr>
          <p:nvPr/>
        </p:nvPicPr>
        <p:blipFill rotWithShape="1">
          <a:blip r:embed="rId2"/>
          <a:srcRect l="62571" t="21734" r="10001" b="14951"/>
          <a:stretch/>
        </p:blipFill>
        <p:spPr>
          <a:xfrm>
            <a:off x="1344216" y="1410778"/>
            <a:ext cx="6912768" cy="4824536"/>
          </a:xfrm>
          <a:prstGeom prst="rect">
            <a:avLst/>
          </a:prstGeom>
        </p:spPr>
      </p:pic>
    </p:spTree>
    <p:extLst>
      <p:ext uri="{BB962C8B-B14F-4D97-AF65-F5344CB8AC3E}">
        <p14:creationId xmlns:p14="http://schemas.microsoft.com/office/powerpoint/2010/main" val="327044189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Agregar un modelo de clase de datos</a:t>
            </a: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3" y="2132856"/>
            <a:ext cx="5040560" cy="3483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899593" y="1556792"/>
            <a:ext cx="6120679"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s-ES" sz="1800" b="0" i="0" u="none" strike="noStrike" cap="none" spc="0" normalizeH="0" baseline="0" dirty="0" smtClean="0">
                <a:ln>
                  <a:noFill/>
                </a:ln>
                <a:solidFill>
                  <a:srgbClr val="000000"/>
                </a:solidFill>
                <a:effectLst/>
                <a:uFillTx/>
                <a:latin typeface="Perpetua"/>
                <a:ea typeface="Perpetua"/>
                <a:cs typeface="Perpetua"/>
                <a:sym typeface="Perpetua"/>
              </a:rPr>
              <a:t>Elegimos </a:t>
            </a:r>
            <a:r>
              <a:rPr kumimoji="0" lang="es-ES" sz="1800" b="0" i="0" u="none" strike="noStrike" cap="none" spc="0" normalizeH="0" baseline="0" dirty="0" err="1" smtClean="0">
                <a:ln>
                  <a:noFill/>
                </a:ln>
                <a:solidFill>
                  <a:srgbClr val="000000"/>
                </a:solidFill>
                <a:effectLst/>
                <a:uFillTx/>
                <a:latin typeface="Perpetua"/>
                <a:ea typeface="Perpetua"/>
                <a:cs typeface="Perpetua"/>
                <a:sym typeface="Perpetua"/>
              </a:rPr>
              <a:t>EntityDataModel</a:t>
            </a:r>
            <a:endParaRPr kumimoji="0" lang="es-ES" sz="1800" b="0" i="0" u="none" strike="noStrike" cap="none" spc="0" normalizeH="0" baseline="0" dirty="0">
              <a:ln>
                <a:noFill/>
              </a:ln>
              <a:solidFill>
                <a:srgbClr val="000000"/>
              </a:solidFill>
              <a:effectLst/>
              <a:uFillTx/>
              <a:latin typeface="Perpetua"/>
              <a:ea typeface="Perpetua"/>
              <a:cs typeface="Perpetua"/>
              <a:sym typeface="Perpetua"/>
            </a:endParaRPr>
          </a:p>
        </p:txBody>
      </p:sp>
    </p:spTree>
    <p:extLst>
      <p:ext uri="{BB962C8B-B14F-4D97-AF65-F5344CB8AC3E}">
        <p14:creationId xmlns:p14="http://schemas.microsoft.com/office/powerpoint/2010/main" val="95821025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Agregar un modelo de clases de datos</a:t>
            </a:r>
            <a:endParaRPr lang="es-ES" dirty="0"/>
          </a:p>
        </p:txBody>
      </p:sp>
      <p:sp>
        <p:nvSpPr>
          <p:cNvPr id="3" name="2 Marcador de texto"/>
          <p:cNvSpPr>
            <a:spLocks noGrp="1"/>
          </p:cNvSpPr>
          <p:nvPr>
            <p:ph type="body" idx="1"/>
          </p:nvPr>
        </p:nvSpPr>
        <p:spPr>
          <a:xfrm>
            <a:off x="914400" y="1447800"/>
            <a:ext cx="7772400" cy="5077544"/>
          </a:xfrm>
        </p:spPr>
        <p:txBody>
          <a:bodyPr/>
          <a:lstStyle/>
          <a:p>
            <a:pPr>
              <a:buFont typeface="Arial" panose="020B0604020202020204" pitchFamily="34" charset="0"/>
              <a:buChar char="•"/>
            </a:pPr>
            <a:r>
              <a:rPr lang="es-ES" dirty="0" smtClean="0"/>
              <a:t>Elegimos la primera opción para que nos diseñe el modelo desde una Base de Datos existente.</a:t>
            </a:r>
          </a:p>
          <a:p>
            <a:pPr marL="0" indent="0">
              <a:buNone/>
            </a:pPr>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270" y="2708920"/>
            <a:ext cx="3807911" cy="3415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937852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Agregar un modelo de clases de datos</a:t>
            </a:r>
          </a:p>
        </p:txBody>
      </p:sp>
      <p:sp>
        <p:nvSpPr>
          <p:cNvPr id="3" name="2 Marcador de texto"/>
          <p:cNvSpPr>
            <a:spLocks noGrp="1"/>
          </p:cNvSpPr>
          <p:nvPr>
            <p:ph type="body" idx="1"/>
          </p:nvPr>
        </p:nvSpPr>
        <p:spPr/>
        <p:txBody>
          <a:bodyPr/>
          <a:lstStyle/>
          <a:p>
            <a:pPr>
              <a:buFont typeface="Arial" panose="020B0604020202020204" pitchFamily="34" charset="0"/>
              <a:buChar char="•"/>
            </a:pPr>
            <a:r>
              <a:rPr lang="es-ES" dirty="0" smtClean="0"/>
              <a:t>Si no está visible la conexión que necesitamos crearemos una nueva:</a:t>
            </a:r>
          </a:p>
          <a:p>
            <a:pPr marL="0" indent="0">
              <a:buNone/>
            </a:pPr>
            <a:endParaRPr lang="es-E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276872"/>
            <a:ext cx="4589314" cy="4116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4 Conector recto de flecha"/>
          <p:cNvCxnSpPr/>
          <p:nvPr/>
        </p:nvCxnSpPr>
        <p:spPr>
          <a:xfrm>
            <a:off x="1979712" y="2132856"/>
            <a:ext cx="4392488" cy="1296144"/>
          </a:xfrm>
          <a:prstGeom prst="straightConnector1">
            <a:avLst/>
          </a:prstGeom>
          <a:noFill/>
          <a:ln w="12700" cap="flat">
            <a:solidFill>
              <a:srgbClr val="D34817"/>
            </a:solidFill>
            <a:prstDash val="solid"/>
            <a:bevel/>
            <a:tailEnd type="arrow"/>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2955537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Agregar un modelo de clases de datos</a:t>
            </a:r>
          </a:p>
        </p:txBody>
      </p:sp>
      <p:sp>
        <p:nvSpPr>
          <p:cNvPr id="3" name="2 Marcador de texto"/>
          <p:cNvSpPr>
            <a:spLocks noGrp="1"/>
          </p:cNvSpPr>
          <p:nvPr>
            <p:ph type="body" idx="1"/>
          </p:nvPr>
        </p:nvSpPr>
        <p:spPr/>
        <p:txBody>
          <a:bodyPr/>
          <a:lstStyle/>
          <a:p>
            <a:pPr>
              <a:buFont typeface="Arial" panose="020B0604020202020204" pitchFamily="34" charset="0"/>
              <a:buChar char="•"/>
            </a:pPr>
            <a:r>
              <a:rPr lang="es-ES" dirty="0" smtClean="0"/>
              <a:t>Configuramos las propiedades de la conexión, probamos y aceptar.</a:t>
            </a:r>
          </a:p>
          <a:p>
            <a:pPr marL="514350" indent="-514350">
              <a:buFont typeface="+mj-lt"/>
              <a:buAutoNum type="arabicPeriod"/>
            </a:pPr>
            <a:r>
              <a:rPr lang="es-ES" dirty="0" smtClean="0"/>
              <a:t>Elegir servidor</a:t>
            </a:r>
          </a:p>
          <a:p>
            <a:pPr marL="514350" indent="-514350">
              <a:buFont typeface="+mj-lt"/>
              <a:buAutoNum type="arabicPeriod"/>
            </a:pPr>
            <a:r>
              <a:rPr lang="es-ES" dirty="0" smtClean="0"/>
              <a:t>Elegir base de datos</a:t>
            </a:r>
          </a:p>
          <a:p>
            <a:pPr marL="514350" indent="-514350">
              <a:buFont typeface="+mj-lt"/>
              <a:buAutoNum type="arabicPeriod"/>
            </a:pPr>
            <a:r>
              <a:rPr lang="es-ES" dirty="0" smtClean="0"/>
              <a:t>Probar</a:t>
            </a:r>
          </a:p>
          <a:p>
            <a:pPr marL="514350" indent="-514350">
              <a:buFont typeface="+mj-lt"/>
              <a:buAutoNum type="arabicPeriod"/>
            </a:pPr>
            <a:r>
              <a:rPr lang="es-ES" dirty="0" smtClean="0"/>
              <a:t>aceptar</a:t>
            </a:r>
          </a:p>
          <a:p>
            <a:pPr>
              <a:buFont typeface="Arial" panose="020B0604020202020204" pitchFamily="34" charset="0"/>
              <a:buChar char="•"/>
            </a:pPr>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060848"/>
            <a:ext cx="3011984" cy="4407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6 Conector recto de flecha"/>
          <p:cNvCxnSpPr/>
          <p:nvPr/>
        </p:nvCxnSpPr>
        <p:spPr>
          <a:xfrm>
            <a:off x="3203848" y="2636912"/>
            <a:ext cx="3384376" cy="648072"/>
          </a:xfrm>
          <a:prstGeom prst="straightConnector1">
            <a:avLst/>
          </a:prstGeom>
          <a:noFill/>
          <a:ln w="12700" cap="flat">
            <a:solidFill>
              <a:srgbClr val="D34817"/>
            </a:solidFill>
            <a:prstDash val="solid"/>
            <a:bevel/>
            <a:tailEnd type="arrow"/>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cxnSp>
        <p:nvCxnSpPr>
          <p:cNvPr id="9" name="8 Conector recto de flecha"/>
          <p:cNvCxnSpPr/>
          <p:nvPr/>
        </p:nvCxnSpPr>
        <p:spPr>
          <a:xfrm>
            <a:off x="3851920" y="2996952"/>
            <a:ext cx="2520280" cy="2016224"/>
          </a:xfrm>
          <a:prstGeom prst="straightConnector1">
            <a:avLst/>
          </a:prstGeom>
          <a:noFill/>
          <a:ln w="12700" cap="flat">
            <a:solidFill>
              <a:srgbClr val="D34817"/>
            </a:solidFill>
            <a:prstDash val="solid"/>
            <a:bevel/>
            <a:tailEnd type="arrow"/>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cxnSp>
        <p:nvCxnSpPr>
          <p:cNvPr id="11" name="10 Conector recto de flecha"/>
          <p:cNvCxnSpPr/>
          <p:nvPr/>
        </p:nvCxnSpPr>
        <p:spPr>
          <a:xfrm>
            <a:off x="2195736" y="3573016"/>
            <a:ext cx="4176464" cy="2592288"/>
          </a:xfrm>
          <a:prstGeom prst="straightConnector1">
            <a:avLst/>
          </a:prstGeom>
          <a:noFill/>
          <a:ln w="12700" cap="flat">
            <a:solidFill>
              <a:srgbClr val="D34817"/>
            </a:solidFill>
            <a:prstDash val="solid"/>
            <a:bevel/>
            <a:tailEnd type="arrow"/>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cxnSp>
        <p:nvCxnSpPr>
          <p:cNvPr id="13" name="12 Conector recto de flecha"/>
          <p:cNvCxnSpPr/>
          <p:nvPr/>
        </p:nvCxnSpPr>
        <p:spPr>
          <a:xfrm>
            <a:off x="2267744" y="4005064"/>
            <a:ext cx="5544616" cy="2232248"/>
          </a:xfrm>
          <a:prstGeom prst="straightConnector1">
            <a:avLst/>
          </a:prstGeom>
          <a:noFill/>
          <a:ln w="12700" cap="flat">
            <a:solidFill>
              <a:srgbClr val="D34817"/>
            </a:solidFill>
            <a:prstDash val="solid"/>
            <a:bevel/>
            <a:tailEnd type="arrow"/>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77784270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Agregar un modelo de clases de datos.</a:t>
            </a:r>
            <a:endParaRPr lang="es-ES" dirty="0"/>
          </a:p>
        </p:txBody>
      </p:sp>
      <p:sp>
        <p:nvSpPr>
          <p:cNvPr id="3" name="2 Marcador de texto"/>
          <p:cNvSpPr>
            <a:spLocks noGrp="1"/>
          </p:cNvSpPr>
          <p:nvPr>
            <p:ph type="body" idx="1"/>
          </p:nvPr>
        </p:nvSpPr>
        <p:spPr/>
        <p:txBody>
          <a:bodyPr/>
          <a:lstStyle/>
          <a:p>
            <a:pPr>
              <a:buFont typeface="Arial" panose="020B0604020202020204" pitchFamily="34" charset="0"/>
              <a:buChar char="•"/>
            </a:pPr>
            <a:r>
              <a:rPr lang="es-ES" dirty="0" smtClean="0"/>
              <a:t>Elegimos la/s tabla/s que deseemos y finalizar.</a:t>
            </a:r>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137581"/>
            <a:ext cx="4003338" cy="35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578357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Agregar un modelo de clases de datos.</a:t>
            </a:r>
            <a:endParaRPr lang="es-ES" dirty="0"/>
          </a:p>
        </p:txBody>
      </p:sp>
      <p:sp>
        <p:nvSpPr>
          <p:cNvPr id="3" name="2 Marcador de texto"/>
          <p:cNvSpPr>
            <a:spLocks noGrp="1"/>
          </p:cNvSpPr>
          <p:nvPr>
            <p:ph type="body" idx="1"/>
          </p:nvPr>
        </p:nvSpPr>
        <p:spPr/>
        <p:txBody>
          <a:bodyPr/>
          <a:lstStyle/>
          <a:p>
            <a:pPr>
              <a:buFont typeface="Arial" panose="020B0604020202020204" pitchFamily="34" charset="0"/>
              <a:buChar char="•"/>
            </a:pPr>
            <a:r>
              <a:rPr lang="es-ES" dirty="0" smtClean="0"/>
              <a:t>Ya tenemos un modelo para editar.</a:t>
            </a:r>
          </a:p>
          <a:p>
            <a:pPr>
              <a:buFont typeface="Arial" panose="020B0604020202020204" pitchFamily="34" charset="0"/>
              <a:buChar char="•"/>
            </a:pPr>
            <a:endParaRPr lang="es-E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967" t="15046" r="78498" b="30099"/>
          <a:stretch/>
        </p:blipFill>
        <p:spPr bwMode="auto">
          <a:xfrm>
            <a:off x="1619672" y="1988840"/>
            <a:ext cx="1630837" cy="4053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8644901"/>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34817"/>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Perpetua"/>
            <a:ea typeface="Perpetua"/>
            <a:cs typeface="Perpetua"/>
            <a:sym typeface="Perpetu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34817"/>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Perpetua"/>
            <a:ea typeface="Perpetua"/>
            <a:cs typeface="Perpetua"/>
            <a:sym typeface="Perpetu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34817"/>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Perpetua"/>
            <a:ea typeface="Perpetua"/>
            <a:cs typeface="Perpetua"/>
            <a:sym typeface="Perpetu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34817"/>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Perpetua"/>
            <a:ea typeface="Perpetua"/>
            <a:cs typeface="Perpetua"/>
            <a:sym typeface="Perpetu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285</TotalTime>
  <Words>311</Words>
  <Application>Microsoft Office PowerPoint</Application>
  <PresentationFormat>Presentación en pantalla (4:3)</PresentationFormat>
  <Paragraphs>27</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Franklin Gothic Book</vt:lpstr>
      <vt:lpstr>Helvetica Neue</vt:lpstr>
      <vt:lpstr>Perpetua</vt:lpstr>
      <vt:lpstr>Wingdings 2</vt:lpstr>
      <vt:lpstr>Default</vt:lpstr>
      <vt:lpstr>Agregar Modelo Entity Data Model</vt:lpstr>
      <vt:lpstr>Agregar un modelo de clases de datos.</vt:lpstr>
      <vt:lpstr>Agregar un modelo de clases de datos</vt:lpstr>
      <vt:lpstr>Agregar un modelo de clase de datos</vt:lpstr>
      <vt:lpstr>Agregar un modelo de clases de datos</vt:lpstr>
      <vt:lpstr>Agregar un modelo de clases de datos</vt:lpstr>
      <vt:lpstr>Agregar un modelo de clases de datos</vt:lpstr>
      <vt:lpstr>Agregar un modelo de clases de datos.</vt:lpstr>
      <vt:lpstr>Agregar un modelo de clases de datos.</vt:lpstr>
      <vt:lpstr>Agregar un modelo de clases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Formulario Windows</dc:title>
  <dc:creator>dani</dc:creator>
  <cp:lastModifiedBy>Administrador</cp:lastModifiedBy>
  <cp:revision>29</cp:revision>
  <dcterms:modified xsi:type="dcterms:W3CDTF">2019-01-10T07:33:42Z</dcterms:modified>
</cp:coreProperties>
</file>