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90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97DEA-82EB-4ED2-A5B9-9B7A59A24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D0DD24-72A0-4C6A-8332-CFCE55958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FEF9AA-9955-4160-AABE-820566526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D7FF-2A51-4DBA-89B8-841861A65188}" type="datetimeFigureOut">
              <a:rPr lang="es-ES" smtClean="0"/>
              <a:t>16/09/2019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F781F7-F364-4621-9F03-A2475B09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1E5666-0A49-43EE-948D-068C34C9F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AA8F-8233-4726-989D-B5486F1B6C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149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C06A4-2DC3-4661-A6F4-734CFBF6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AC5863-9132-4091-8860-3104E1EDC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479CC1-E115-4676-936A-ABF0BA5E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D7FF-2A51-4DBA-89B8-841861A65188}" type="datetimeFigureOut">
              <a:rPr lang="es-ES" smtClean="0"/>
              <a:t>16/09/2019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57DDCB-2A4B-4868-8D6C-AEFCA966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363FBF-9C1F-4095-BC5A-69D73E21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AA8F-8233-4726-989D-B5486F1B6C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773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F8C6C5-6F5E-48A6-9928-40B5E8E3E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1512EB-6D58-4CAA-8F3F-C26FB164A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1A1864-8D27-4EFA-B306-AE033C62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D7FF-2A51-4DBA-89B8-841861A65188}" type="datetimeFigureOut">
              <a:rPr lang="es-ES" smtClean="0"/>
              <a:t>16/09/2019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D4985F-589A-4ABE-B42D-0E146EC3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965467-F353-488D-9F41-086F9023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AA8F-8233-4726-989D-B5486F1B6C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387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54E97-62ED-411C-9237-C2E18508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5AAC27-8520-4DA9-A240-DF1C49CCF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1BE180-0C12-4FBF-A026-DC706337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D7FF-2A51-4DBA-89B8-841861A65188}" type="datetimeFigureOut">
              <a:rPr lang="es-ES" smtClean="0"/>
              <a:t>16/09/2019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7A457B-63C6-49A5-81FC-E788AB60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D004F5-8739-4878-A22A-677AD43A0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AA8F-8233-4726-989D-B5486F1B6C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9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35182-B990-4894-BEFB-E3A626DEE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1B1754-3A44-4450-9378-464DE2AD6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D435DE-023D-4EE4-B010-E2B7391F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D7FF-2A51-4DBA-89B8-841861A65188}" type="datetimeFigureOut">
              <a:rPr lang="es-ES" smtClean="0"/>
              <a:t>16/09/2019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32DF00-726E-4627-9387-AD1EE06B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E664E2-A07E-4072-AA45-590FA238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AA8F-8233-4726-989D-B5486F1B6C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531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F5C30-AA9D-4A47-BE80-F567A960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EA2BD-7816-43B3-B6F3-10D637221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A36FC5-7ED0-4937-B962-E46205745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B051DE-6255-4C0D-B4A2-61A981763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D7FF-2A51-4DBA-89B8-841861A65188}" type="datetimeFigureOut">
              <a:rPr lang="es-ES" smtClean="0"/>
              <a:t>16/09/2019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3F461A-901F-458E-B37F-2D14AEC9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593B60-BFE0-4BD9-A327-4B797FBA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AA8F-8233-4726-989D-B5486F1B6C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72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F2943-F8CE-4D10-B455-D175E41C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D39676-D3F6-4C92-BEAA-E2254C01D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48DBEE-B653-4D2A-889B-FE6D20389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D248BFD-11F1-4FAA-817F-111216B55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470520F-1725-45BE-BC96-C02132CDA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697A6B4-F761-42AC-A847-202E18A16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D7FF-2A51-4DBA-89B8-841861A65188}" type="datetimeFigureOut">
              <a:rPr lang="es-ES" smtClean="0"/>
              <a:t>16/09/2019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B893AC-A7CA-4D1D-9365-2D971AF1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1CD6C7-AE38-474B-83FD-FB75529A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AA8F-8233-4726-989D-B5486F1B6C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06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EBC90-CF81-418D-B068-48F6160B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6E34B61-5E79-43D8-BD76-DAED55EEB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D7FF-2A51-4DBA-89B8-841861A65188}" type="datetimeFigureOut">
              <a:rPr lang="es-ES" smtClean="0"/>
              <a:t>16/09/2019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04F4F49-3625-4532-B24F-20428741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C1219DA-950A-4843-AEC2-71AA47BA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AA8F-8233-4726-989D-B5486F1B6C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076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5B33B78-2D9F-47F3-B96F-61278CA7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D7FF-2A51-4DBA-89B8-841861A65188}" type="datetimeFigureOut">
              <a:rPr lang="es-ES" smtClean="0"/>
              <a:t>16/09/2019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B26E6BA-4E6B-4007-B781-19A38DF0A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9D4C99-43B6-4A7B-BBF8-98D9B4B6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AA8F-8233-4726-989D-B5486F1B6C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200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91B5A-0EBD-4DD8-BB2B-2172E3DE1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45C15A-1B33-4F87-A18F-13C0346BB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E3AB53-B55F-42D0-8989-93791B7A5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A0784D-D3E2-41F1-9C57-08E8030B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D7FF-2A51-4DBA-89B8-841861A65188}" type="datetimeFigureOut">
              <a:rPr lang="es-ES" smtClean="0"/>
              <a:t>16/09/2019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424F3E-A4F8-4B7E-8BB4-A7C2D2137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822A5E-FB1A-40A4-8CC4-11078703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AA8F-8233-4726-989D-B5486F1B6C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360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82130-A43B-4F20-BBDB-4A2E4FA9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C3DFD91-F001-4A52-B1EC-5DD36D9E0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734D09-EC2B-455F-A7EF-432CCBC06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9F28DE-4672-45D1-9F95-2BE54E51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D7FF-2A51-4DBA-89B8-841861A65188}" type="datetimeFigureOut">
              <a:rPr lang="es-ES" smtClean="0"/>
              <a:t>16/09/2019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9037CD-E3C5-4ADE-BF69-64F9D35EF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0C0919-368A-4D9B-B3C2-A5C3ABB5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AA8F-8233-4726-989D-B5486F1B6C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902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ECF9C68-7934-4E16-8BEE-7E06BA118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0AFE19-4850-443A-9B36-433B3B15D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775953-E258-4391-BDC8-47148157F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3D7FF-2A51-4DBA-89B8-841861A65188}" type="datetimeFigureOut">
              <a:rPr lang="es-ES" smtClean="0"/>
              <a:t>16/09/2019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3E841B-54E4-430E-8D50-17B4524D2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F144B8-C02B-4EC9-A1D8-5734D001B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DAA8F-8233-4726-989D-B5486F1B6C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17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8D98C55-086B-4C0A-A3E7-B70FBDCF1030}"/>
              </a:ext>
            </a:extLst>
          </p:cNvPr>
          <p:cNvSpPr/>
          <p:nvPr/>
        </p:nvSpPr>
        <p:spPr>
          <a:xfrm>
            <a:off x="5802922" y="175846"/>
            <a:ext cx="1213339" cy="316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EDFDFDFD-6098-4EAD-B995-B4BB6735D019}"/>
              </a:ext>
            </a:extLst>
          </p:cNvPr>
          <p:cNvSpPr/>
          <p:nvPr/>
        </p:nvSpPr>
        <p:spPr>
          <a:xfrm>
            <a:off x="4712675" y="633046"/>
            <a:ext cx="3393831" cy="7913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Validar que exista el fichero</a:t>
            </a:r>
          </a:p>
        </p:txBody>
      </p:sp>
      <p:sp>
        <p:nvSpPr>
          <p:cNvPr id="6" name="Paralelogramo 5">
            <a:extLst>
              <a:ext uri="{FF2B5EF4-FFF2-40B4-BE49-F238E27FC236}">
                <a16:creationId xmlns:a16="http://schemas.microsoft.com/office/drawing/2014/main" id="{548C220D-EDC2-4A65-A6A2-C6A126F94C05}"/>
              </a:ext>
            </a:extLst>
          </p:cNvPr>
          <p:cNvSpPr/>
          <p:nvPr/>
        </p:nvSpPr>
        <p:spPr>
          <a:xfrm>
            <a:off x="5451231" y="1969477"/>
            <a:ext cx="1916723" cy="35169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Pedir opción</a:t>
            </a:r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245E3CE7-C4AF-40C5-BC59-ACEDD568BF7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H="1">
            <a:off x="6453554" y="1028700"/>
            <a:ext cx="1652952" cy="940777"/>
          </a:xfrm>
          <a:prstGeom prst="bentConnector4">
            <a:avLst>
              <a:gd name="adj1" fmla="val -13830"/>
              <a:gd name="adj2" fmla="val 710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4590209-3280-4EEC-9714-15A7EC53F649}"/>
              </a:ext>
            </a:extLst>
          </p:cNvPr>
          <p:cNvSpPr/>
          <p:nvPr/>
        </p:nvSpPr>
        <p:spPr>
          <a:xfrm>
            <a:off x="3393831" y="1266092"/>
            <a:ext cx="1477107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Crear fichero</a:t>
            </a:r>
          </a:p>
        </p:txBody>
      </p: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1F228B18-77D6-4BAC-B3AC-181F5F04DDDB}"/>
              </a:ext>
            </a:extLst>
          </p:cNvPr>
          <p:cNvCxnSpPr>
            <a:stCxn id="5" idx="1"/>
            <a:endCxn id="13" idx="0"/>
          </p:cNvCxnSpPr>
          <p:nvPr/>
        </p:nvCxnSpPr>
        <p:spPr>
          <a:xfrm rot="10800000" flipV="1">
            <a:off x="4132385" y="1028700"/>
            <a:ext cx="580290" cy="2373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5C5E8746-4316-402D-AD0F-E1EDFDCFCC7E}"/>
              </a:ext>
            </a:extLst>
          </p:cNvPr>
          <p:cNvCxnSpPr>
            <a:stCxn id="13" idx="2"/>
            <a:endCxn id="6" idx="1"/>
          </p:cNvCxnSpPr>
          <p:nvPr/>
        </p:nvCxnSpPr>
        <p:spPr>
          <a:xfrm rot="16200000" flipH="1">
            <a:off x="5090746" y="606669"/>
            <a:ext cx="404446" cy="23211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650BA19-1C6D-4250-8F1B-BC5CECF5483E}"/>
              </a:ext>
            </a:extLst>
          </p:cNvPr>
          <p:cNvSpPr txBox="1"/>
          <p:nvPr/>
        </p:nvSpPr>
        <p:spPr>
          <a:xfrm>
            <a:off x="8238484" y="72976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8459D17-2BE2-40A8-8021-42514A305FB0}"/>
              </a:ext>
            </a:extLst>
          </p:cNvPr>
          <p:cNvSpPr txBox="1"/>
          <p:nvPr/>
        </p:nvSpPr>
        <p:spPr>
          <a:xfrm>
            <a:off x="3974121" y="72976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</a:t>
            </a:r>
          </a:p>
        </p:txBody>
      </p:sp>
      <p:sp>
        <p:nvSpPr>
          <p:cNvPr id="20" name="Rombo 19">
            <a:extLst>
              <a:ext uri="{FF2B5EF4-FFF2-40B4-BE49-F238E27FC236}">
                <a16:creationId xmlns:a16="http://schemas.microsoft.com/office/drawing/2014/main" id="{003E906C-DF40-4DF4-B314-03EA183CC8C3}"/>
              </a:ext>
            </a:extLst>
          </p:cNvPr>
          <p:cNvSpPr/>
          <p:nvPr/>
        </p:nvSpPr>
        <p:spPr>
          <a:xfrm>
            <a:off x="4857907" y="2470639"/>
            <a:ext cx="3103365" cy="79130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Validar que sea 0, 1 o 2</a:t>
            </a:r>
          </a:p>
        </p:txBody>
      </p:sp>
      <p:sp>
        <p:nvSpPr>
          <p:cNvPr id="21" name="Paralelogramo 20">
            <a:extLst>
              <a:ext uri="{FF2B5EF4-FFF2-40B4-BE49-F238E27FC236}">
                <a16:creationId xmlns:a16="http://schemas.microsoft.com/office/drawing/2014/main" id="{B8E09687-9BF7-4E4F-A752-D299FF530212}"/>
              </a:ext>
            </a:extLst>
          </p:cNvPr>
          <p:cNvSpPr/>
          <p:nvPr/>
        </p:nvSpPr>
        <p:spPr>
          <a:xfrm>
            <a:off x="2628898" y="3429000"/>
            <a:ext cx="2690446" cy="35169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Error, escribe 0, 1 o 2</a:t>
            </a:r>
          </a:p>
        </p:txBody>
      </p:sp>
      <p:sp>
        <p:nvSpPr>
          <p:cNvPr id="22" name="Rombo 21">
            <a:extLst>
              <a:ext uri="{FF2B5EF4-FFF2-40B4-BE49-F238E27FC236}">
                <a16:creationId xmlns:a16="http://schemas.microsoft.com/office/drawing/2014/main" id="{C8DD4F3E-530C-4BE8-B3FC-62CDA29681D3}"/>
              </a:ext>
            </a:extLst>
          </p:cNvPr>
          <p:cNvSpPr/>
          <p:nvPr/>
        </p:nvSpPr>
        <p:spPr>
          <a:xfrm>
            <a:off x="4994028" y="4721526"/>
            <a:ext cx="2690446" cy="8352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Mientras no metan 0</a:t>
            </a:r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6B071B94-C9C9-4ADB-895B-18F4ED7C4BF7}"/>
              </a:ext>
            </a:extLst>
          </p:cNvPr>
          <p:cNvCxnSpPr>
            <a:stCxn id="22" idx="2"/>
            <a:endCxn id="6" idx="1"/>
          </p:cNvCxnSpPr>
          <p:nvPr/>
        </p:nvCxnSpPr>
        <p:spPr>
          <a:xfrm rot="5400000" flipH="1" flipV="1">
            <a:off x="4602743" y="3705984"/>
            <a:ext cx="3587317" cy="114303"/>
          </a:xfrm>
          <a:prstGeom prst="bentConnector5">
            <a:avLst>
              <a:gd name="adj1" fmla="val -6372"/>
              <a:gd name="adj2" fmla="val -3407603"/>
              <a:gd name="adj3" fmla="val 1034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507A6D00-D129-4418-87ED-3E12CE80E3A1}"/>
              </a:ext>
            </a:extLst>
          </p:cNvPr>
          <p:cNvCxnSpPr>
            <a:stCxn id="20" idx="1"/>
            <a:endCxn id="21" idx="0"/>
          </p:cNvCxnSpPr>
          <p:nvPr/>
        </p:nvCxnSpPr>
        <p:spPr>
          <a:xfrm rot="10800000" flipV="1">
            <a:off x="3974121" y="2866292"/>
            <a:ext cx="883786" cy="5627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CBE86CF1-1956-49B5-BEFC-B5B6E17F38F1}"/>
              </a:ext>
            </a:extLst>
          </p:cNvPr>
          <p:cNvCxnSpPr>
            <a:stCxn id="21" idx="4"/>
            <a:endCxn id="22" idx="1"/>
          </p:cNvCxnSpPr>
          <p:nvPr/>
        </p:nvCxnSpPr>
        <p:spPr>
          <a:xfrm rot="16200000" flipH="1">
            <a:off x="3804841" y="3949972"/>
            <a:ext cx="1358467" cy="10199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E58080C-7942-4601-BA3B-C5200EC4E8D2}"/>
              </a:ext>
            </a:extLst>
          </p:cNvPr>
          <p:cNvSpPr txBox="1"/>
          <p:nvPr/>
        </p:nvSpPr>
        <p:spPr>
          <a:xfrm>
            <a:off x="3798275" y="260247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</a:t>
            </a:r>
          </a:p>
        </p:txBody>
      </p:sp>
      <p:sp>
        <p:nvSpPr>
          <p:cNvPr id="32" name="Rombo 31">
            <a:extLst>
              <a:ext uri="{FF2B5EF4-FFF2-40B4-BE49-F238E27FC236}">
                <a16:creationId xmlns:a16="http://schemas.microsoft.com/office/drawing/2014/main" id="{46869F74-5BA1-4989-82F0-58D2C7257406}"/>
              </a:ext>
            </a:extLst>
          </p:cNvPr>
          <p:cNvSpPr/>
          <p:nvPr/>
        </p:nvSpPr>
        <p:spPr>
          <a:xfrm>
            <a:off x="7367954" y="3059778"/>
            <a:ext cx="3006649" cy="5187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Si opción es 1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84B2D76-1F6B-4E48-86F2-48C11CC15DD2}"/>
              </a:ext>
            </a:extLst>
          </p:cNvPr>
          <p:cNvSpPr/>
          <p:nvPr/>
        </p:nvSpPr>
        <p:spPr>
          <a:xfrm>
            <a:off x="8238484" y="5838092"/>
            <a:ext cx="1151701" cy="290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</a:p>
        </p:txBody>
      </p: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D10893AC-74C3-49BC-9EEB-40CA106E427D}"/>
              </a:ext>
            </a:extLst>
          </p:cNvPr>
          <p:cNvCxnSpPr>
            <a:stCxn id="22" idx="3"/>
            <a:endCxn id="37" idx="0"/>
          </p:cNvCxnSpPr>
          <p:nvPr/>
        </p:nvCxnSpPr>
        <p:spPr>
          <a:xfrm>
            <a:off x="7684474" y="5139160"/>
            <a:ext cx="1129861" cy="698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6B58B9E0-9826-4FF3-8A1B-6E26058AB0AA}"/>
              </a:ext>
            </a:extLst>
          </p:cNvPr>
          <p:cNvSpPr/>
          <p:nvPr/>
        </p:nvSpPr>
        <p:spPr>
          <a:xfrm>
            <a:off x="10374603" y="3437834"/>
            <a:ext cx="1703094" cy="351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Hacer opción 1</a:t>
            </a:r>
          </a:p>
        </p:txBody>
      </p: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0E2AA1C7-DD66-4D83-8655-B9B5876C5B7C}"/>
              </a:ext>
            </a:extLst>
          </p:cNvPr>
          <p:cNvCxnSpPr>
            <a:stCxn id="32" idx="3"/>
            <a:endCxn id="40" idx="0"/>
          </p:cNvCxnSpPr>
          <p:nvPr/>
        </p:nvCxnSpPr>
        <p:spPr>
          <a:xfrm>
            <a:off x="10374603" y="3319151"/>
            <a:ext cx="851547" cy="118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BB24B449-89C0-4C78-8FF8-531523CD0254}"/>
              </a:ext>
            </a:extLst>
          </p:cNvPr>
          <p:cNvSpPr txBox="1"/>
          <p:nvPr/>
        </p:nvSpPr>
        <p:spPr>
          <a:xfrm>
            <a:off x="10800376" y="314764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284AEBCD-03FB-4A50-B352-1C425429C2A4}"/>
              </a:ext>
            </a:extLst>
          </p:cNvPr>
          <p:cNvSpPr txBox="1"/>
          <p:nvPr/>
        </p:nvSpPr>
        <p:spPr>
          <a:xfrm>
            <a:off x="6864604" y="311247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</a:t>
            </a:r>
          </a:p>
        </p:txBody>
      </p:sp>
      <p:sp>
        <p:nvSpPr>
          <p:cNvPr id="45" name="Rombo 44">
            <a:extLst>
              <a:ext uri="{FF2B5EF4-FFF2-40B4-BE49-F238E27FC236}">
                <a16:creationId xmlns:a16="http://schemas.microsoft.com/office/drawing/2014/main" id="{80D3E9B7-8391-4EBB-81A9-0B2AE4E6B1EE}"/>
              </a:ext>
            </a:extLst>
          </p:cNvPr>
          <p:cNvSpPr/>
          <p:nvPr/>
        </p:nvSpPr>
        <p:spPr>
          <a:xfrm>
            <a:off x="7367953" y="3894993"/>
            <a:ext cx="3006649" cy="5187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Si opción es 2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DA32A9C4-34FD-4C53-9904-282800F96C0A}"/>
              </a:ext>
            </a:extLst>
          </p:cNvPr>
          <p:cNvSpPr/>
          <p:nvPr/>
        </p:nvSpPr>
        <p:spPr>
          <a:xfrm>
            <a:off x="10374603" y="4439948"/>
            <a:ext cx="1703094" cy="351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Hacer opción 2</a:t>
            </a:r>
          </a:p>
        </p:txBody>
      </p: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4D23793E-6296-499C-AEA6-EB882C78E680}"/>
              </a:ext>
            </a:extLst>
          </p:cNvPr>
          <p:cNvCxnSpPr>
            <a:stCxn id="45" idx="3"/>
            <a:endCxn id="46" idx="0"/>
          </p:cNvCxnSpPr>
          <p:nvPr/>
        </p:nvCxnSpPr>
        <p:spPr>
          <a:xfrm>
            <a:off x="10374602" y="4154366"/>
            <a:ext cx="851548" cy="2855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4E5AC439-5D7C-452A-98A6-1ABB60ADF6CF}"/>
              </a:ext>
            </a:extLst>
          </p:cNvPr>
          <p:cNvSpPr txBox="1"/>
          <p:nvPr/>
        </p:nvSpPr>
        <p:spPr>
          <a:xfrm>
            <a:off x="11015431" y="389713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C87B62A7-0271-4EE3-9D85-C3E84739AF54}"/>
              </a:ext>
            </a:extLst>
          </p:cNvPr>
          <p:cNvSpPr txBox="1"/>
          <p:nvPr/>
        </p:nvSpPr>
        <p:spPr>
          <a:xfrm>
            <a:off x="6129299" y="388177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</a:t>
            </a:r>
          </a:p>
        </p:txBody>
      </p: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4A258721-C858-4303-A6EB-07D97D0A87CF}"/>
              </a:ext>
            </a:extLst>
          </p:cNvPr>
          <p:cNvCxnSpPr>
            <a:stCxn id="40" idx="2"/>
            <a:endCxn id="45" idx="0"/>
          </p:cNvCxnSpPr>
          <p:nvPr/>
        </p:nvCxnSpPr>
        <p:spPr>
          <a:xfrm rot="5400000">
            <a:off x="9995980" y="2664823"/>
            <a:ext cx="105468" cy="23548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angular 53">
            <a:extLst>
              <a:ext uri="{FF2B5EF4-FFF2-40B4-BE49-F238E27FC236}">
                <a16:creationId xmlns:a16="http://schemas.microsoft.com/office/drawing/2014/main" id="{0DBCFB95-223A-4C00-B4A2-C1EFD03052F1}"/>
              </a:ext>
            </a:extLst>
          </p:cNvPr>
          <p:cNvCxnSpPr>
            <a:cxnSpLocks/>
            <a:stCxn id="46" idx="2"/>
            <a:endCxn id="22" idx="0"/>
          </p:cNvCxnSpPr>
          <p:nvPr/>
        </p:nvCxnSpPr>
        <p:spPr>
          <a:xfrm rot="5400000" flipH="1">
            <a:off x="8747644" y="2313134"/>
            <a:ext cx="70113" cy="4886899"/>
          </a:xfrm>
          <a:prstGeom prst="bentConnector5">
            <a:avLst>
              <a:gd name="adj1" fmla="val -326045"/>
              <a:gd name="adj2" fmla="val 44949"/>
              <a:gd name="adj3" fmla="val 4260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: angular 65">
            <a:extLst>
              <a:ext uri="{FF2B5EF4-FFF2-40B4-BE49-F238E27FC236}">
                <a16:creationId xmlns:a16="http://schemas.microsoft.com/office/drawing/2014/main" id="{78529F65-E505-4417-B6E5-D962DB707E2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94531" y="4167662"/>
            <a:ext cx="1096006" cy="553863"/>
          </a:xfrm>
          <a:prstGeom prst="bentConnector3">
            <a:avLst>
              <a:gd name="adj1" fmla="val 1077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: angular 67">
            <a:extLst>
              <a:ext uri="{FF2B5EF4-FFF2-40B4-BE49-F238E27FC236}">
                <a16:creationId xmlns:a16="http://schemas.microsoft.com/office/drawing/2014/main" id="{015F3774-55F6-463B-A92A-D97EC290A54C}"/>
              </a:ext>
            </a:extLst>
          </p:cNvPr>
          <p:cNvCxnSpPr>
            <a:stCxn id="32" idx="1"/>
            <a:endCxn id="45" idx="0"/>
          </p:cNvCxnSpPr>
          <p:nvPr/>
        </p:nvCxnSpPr>
        <p:spPr>
          <a:xfrm rot="10800000" flipH="1" flipV="1">
            <a:off x="7367954" y="3319151"/>
            <a:ext cx="1503324" cy="575842"/>
          </a:xfrm>
          <a:prstGeom prst="bentConnector4">
            <a:avLst>
              <a:gd name="adj1" fmla="val -15206"/>
              <a:gd name="adj2" fmla="val 725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: angular 69">
            <a:extLst>
              <a:ext uri="{FF2B5EF4-FFF2-40B4-BE49-F238E27FC236}">
                <a16:creationId xmlns:a16="http://schemas.microsoft.com/office/drawing/2014/main" id="{545CFD70-9B24-4031-B4D5-F05158C01ABC}"/>
              </a:ext>
            </a:extLst>
          </p:cNvPr>
          <p:cNvCxnSpPr>
            <a:stCxn id="20" idx="3"/>
            <a:endCxn id="32" idx="0"/>
          </p:cNvCxnSpPr>
          <p:nvPr/>
        </p:nvCxnSpPr>
        <p:spPr>
          <a:xfrm>
            <a:off x="7961272" y="2866293"/>
            <a:ext cx="910007" cy="1934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211B0AC5-3114-41FB-8DB9-359C62549D3C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409591" y="492369"/>
            <a:ext cx="1" cy="140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75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6690E52-7F4A-47FC-88DC-2AAA8C574D27}"/>
              </a:ext>
            </a:extLst>
          </p:cNvPr>
          <p:cNvSpPr/>
          <p:nvPr/>
        </p:nvSpPr>
        <p:spPr>
          <a:xfrm>
            <a:off x="1600200" y="509954"/>
            <a:ext cx="984738" cy="263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</a:p>
        </p:txBody>
      </p:sp>
      <p:sp>
        <p:nvSpPr>
          <p:cNvPr id="5" name="Paralelogramo 4">
            <a:extLst>
              <a:ext uri="{FF2B5EF4-FFF2-40B4-BE49-F238E27FC236}">
                <a16:creationId xmlns:a16="http://schemas.microsoft.com/office/drawing/2014/main" id="{75EAC516-376C-468B-B103-7C36D9E3857A}"/>
              </a:ext>
            </a:extLst>
          </p:cNvPr>
          <p:cNvSpPr/>
          <p:nvPr/>
        </p:nvSpPr>
        <p:spPr>
          <a:xfrm>
            <a:off x="1274884" y="1134207"/>
            <a:ext cx="1635370" cy="26376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Pedir </a:t>
            </a:r>
            <a:r>
              <a:rPr lang="es-ES" dirty="0" err="1"/>
              <a:t>num</a:t>
            </a:r>
            <a:endParaRPr lang="es-ES" dirty="0"/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03D650BD-AE7E-416A-B9DA-10E3A3E6FB51}"/>
              </a:ext>
            </a:extLst>
          </p:cNvPr>
          <p:cNvSpPr/>
          <p:nvPr/>
        </p:nvSpPr>
        <p:spPr>
          <a:xfrm>
            <a:off x="437417" y="1635368"/>
            <a:ext cx="3376246" cy="5978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Mientras sea negativo</a:t>
            </a:r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1274BCA8-99EA-41EB-8184-0FF02EA1DA94}"/>
              </a:ext>
            </a:extLst>
          </p:cNvPr>
          <p:cNvCxnSpPr>
            <a:stCxn id="6" idx="1"/>
            <a:endCxn id="5" idx="0"/>
          </p:cNvCxnSpPr>
          <p:nvPr/>
        </p:nvCxnSpPr>
        <p:spPr>
          <a:xfrm rot="10800000" flipH="1">
            <a:off x="437417" y="1134207"/>
            <a:ext cx="1655152" cy="800100"/>
          </a:xfrm>
          <a:prstGeom prst="bentConnector4">
            <a:avLst>
              <a:gd name="adj1" fmla="val -13811"/>
              <a:gd name="adj2" fmla="val 128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2DF444C-06A2-47F8-9EFA-6C76F6B1E4C0}"/>
              </a:ext>
            </a:extLst>
          </p:cNvPr>
          <p:cNvCxnSpPr>
            <a:stCxn id="4" idx="2"/>
            <a:endCxn id="5" idx="1"/>
          </p:cNvCxnSpPr>
          <p:nvPr/>
        </p:nvCxnSpPr>
        <p:spPr>
          <a:xfrm>
            <a:off x="2092569" y="773723"/>
            <a:ext cx="32971" cy="360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DF2FD81-3EFA-4EAC-A547-E92E3F6235F7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2092569" y="1397976"/>
            <a:ext cx="32971" cy="23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aralelogramo 17">
            <a:extLst>
              <a:ext uri="{FF2B5EF4-FFF2-40B4-BE49-F238E27FC236}">
                <a16:creationId xmlns:a16="http://schemas.microsoft.com/office/drawing/2014/main" id="{65B217D5-0D22-4C2F-A4B7-B518F9DED719}"/>
              </a:ext>
            </a:extLst>
          </p:cNvPr>
          <p:cNvSpPr/>
          <p:nvPr/>
        </p:nvSpPr>
        <p:spPr>
          <a:xfrm>
            <a:off x="587435" y="2435467"/>
            <a:ext cx="3076209" cy="59787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Mostrar tabla de </a:t>
            </a:r>
            <a:r>
              <a:rPr lang="es-ES" dirty="0" err="1"/>
              <a:t>num</a:t>
            </a:r>
            <a:r>
              <a:rPr lang="es-ES" dirty="0"/>
              <a:t>, y escribirla en fichero</a:t>
            </a:r>
          </a:p>
        </p:txBody>
      </p:sp>
      <p:sp>
        <p:nvSpPr>
          <p:cNvPr id="19" name="Paralelogramo 18">
            <a:extLst>
              <a:ext uri="{FF2B5EF4-FFF2-40B4-BE49-F238E27FC236}">
                <a16:creationId xmlns:a16="http://schemas.microsoft.com/office/drawing/2014/main" id="{3A6B7A7C-3CD3-4BC0-B6A3-23A3404B9BB4}"/>
              </a:ext>
            </a:extLst>
          </p:cNvPr>
          <p:cNvSpPr/>
          <p:nvPr/>
        </p:nvSpPr>
        <p:spPr>
          <a:xfrm>
            <a:off x="1389183" y="3490544"/>
            <a:ext cx="1635370" cy="26376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Pedir </a:t>
            </a:r>
            <a:r>
              <a:rPr lang="es-ES" dirty="0" err="1"/>
              <a:t>num</a:t>
            </a:r>
            <a:endParaRPr lang="es-ES" dirty="0"/>
          </a:p>
        </p:txBody>
      </p:sp>
      <p:sp>
        <p:nvSpPr>
          <p:cNvPr id="20" name="Rombo 19">
            <a:extLst>
              <a:ext uri="{FF2B5EF4-FFF2-40B4-BE49-F238E27FC236}">
                <a16:creationId xmlns:a16="http://schemas.microsoft.com/office/drawing/2014/main" id="{F5EF1508-F052-4A3B-B4B3-943FA207632B}"/>
              </a:ext>
            </a:extLst>
          </p:cNvPr>
          <p:cNvSpPr/>
          <p:nvPr/>
        </p:nvSpPr>
        <p:spPr>
          <a:xfrm>
            <a:off x="551716" y="3991705"/>
            <a:ext cx="3376246" cy="5978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Mientras sea negativo</a:t>
            </a:r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7B68B9E0-527E-4B43-8BF7-B6FF55CB5C70}"/>
              </a:ext>
            </a:extLst>
          </p:cNvPr>
          <p:cNvCxnSpPr>
            <a:stCxn id="20" idx="1"/>
            <a:endCxn id="19" idx="0"/>
          </p:cNvCxnSpPr>
          <p:nvPr/>
        </p:nvCxnSpPr>
        <p:spPr>
          <a:xfrm rot="10800000" flipH="1">
            <a:off x="551716" y="3490544"/>
            <a:ext cx="1655152" cy="800100"/>
          </a:xfrm>
          <a:prstGeom prst="bentConnector4">
            <a:avLst>
              <a:gd name="adj1" fmla="val -13811"/>
              <a:gd name="adj2" fmla="val 128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EAC85BA2-851B-4C4A-89A3-A6C5D4520CF3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>
            <a:off x="2206868" y="3754313"/>
            <a:ext cx="32971" cy="23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42ED885-2F87-4F5C-8927-24DED616D733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>
            <a:off x="2125540" y="3033344"/>
            <a:ext cx="8132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0771B5E4-0D2E-4842-BB94-4118A9B024A3}"/>
              </a:ext>
            </a:extLst>
          </p:cNvPr>
          <p:cNvCxnSpPr>
            <a:stCxn id="6" idx="2"/>
            <a:endCxn id="18" idx="1"/>
          </p:cNvCxnSpPr>
          <p:nvPr/>
        </p:nvCxnSpPr>
        <p:spPr>
          <a:xfrm>
            <a:off x="2125540" y="2233245"/>
            <a:ext cx="74734" cy="202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mbo 26">
            <a:extLst>
              <a:ext uri="{FF2B5EF4-FFF2-40B4-BE49-F238E27FC236}">
                <a16:creationId xmlns:a16="http://schemas.microsoft.com/office/drawing/2014/main" id="{19DEF0A1-65B6-46AE-8F3C-553674775A93}"/>
              </a:ext>
            </a:extLst>
          </p:cNvPr>
          <p:cNvSpPr/>
          <p:nvPr/>
        </p:nvSpPr>
        <p:spPr>
          <a:xfrm>
            <a:off x="873735" y="4870930"/>
            <a:ext cx="2653078" cy="8264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Mientras no metan 0</a:t>
            </a:r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CAD5230E-24A6-438F-BB4A-0D4D3393F25A}"/>
              </a:ext>
            </a:extLst>
          </p:cNvPr>
          <p:cNvCxnSpPr>
            <a:cxnSpLocks/>
            <a:stCxn id="27" idx="1"/>
            <a:endCxn id="18" idx="1"/>
          </p:cNvCxnSpPr>
          <p:nvPr/>
        </p:nvCxnSpPr>
        <p:spPr>
          <a:xfrm rot="10800000" flipH="1">
            <a:off x="873734" y="2435467"/>
            <a:ext cx="1326539" cy="2848702"/>
          </a:xfrm>
          <a:prstGeom prst="bentConnector4">
            <a:avLst>
              <a:gd name="adj1" fmla="val -49420"/>
              <a:gd name="adj2" fmla="val 1043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3B60A0FA-92EB-4AB5-ADAB-04101C55EBA9}"/>
              </a:ext>
            </a:extLst>
          </p:cNvPr>
          <p:cNvCxnSpPr>
            <a:stCxn id="20" idx="2"/>
            <a:endCxn id="27" idx="0"/>
          </p:cNvCxnSpPr>
          <p:nvPr/>
        </p:nvCxnSpPr>
        <p:spPr>
          <a:xfrm flipH="1">
            <a:off x="2200274" y="4589582"/>
            <a:ext cx="39565" cy="281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DEAF3630-5188-4EFB-994C-4576AA3128AC}"/>
              </a:ext>
            </a:extLst>
          </p:cNvPr>
          <p:cNvSpPr/>
          <p:nvPr/>
        </p:nvSpPr>
        <p:spPr>
          <a:xfrm>
            <a:off x="1706530" y="6049104"/>
            <a:ext cx="1066618" cy="298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</a:p>
        </p:txBody>
      </p: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64E1714B-76CA-4D69-A233-A2283A9F5240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 rot="16200000" flipH="1">
            <a:off x="2044208" y="5853472"/>
            <a:ext cx="351697" cy="395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78DD3F43-D21D-4FF5-9C39-7058444D4DF2}"/>
              </a:ext>
            </a:extLst>
          </p:cNvPr>
          <p:cNvSpPr txBox="1"/>
          <p:nvPr/>
        </p:nvSpPr>
        <p:spPr>
          <a:xfrm>
            <a:off x="298938" y="334108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Opción 1</a:t>
            </a: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7B1D9553-EC6B-4439-A356-1F81DA09B2B8}"/>
              </a:ext>
            </a:extLst>
          </p:cNvPr>
          <p:cNvSpPr/>
          <p:nvPr/>
        </p:nvSpPr>
        <p:spPr>
          <a:xfrm>
            <a:off x="7895491" y="509954"/>
            <a:ext cx="984738" cy="263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</a:p>
        </p:txBody>
      </p:sp>
      <p:sp>
        <p:nvSpPr>
          <p:cNvPr id="44" name="Rombo 43">
            <a:extLst>
              <a:ext uri="{FF2B5EF4-FFF2-40B4-BE49-F238E27FC236}">
                <a16:creationId xmlns:a16="http://schemas.microsoft.com/office/drawing/2014/main" id="{67B3D278-292A-4D8A-A8BC-AF3143056369}"/>
              </a:ext>
            </a:extLst>
          </p:cNvPr>
          <p:cNvSpPr/>
          <p:nvPr/>
        </p:nvSpPr>
        <p:spPr>
          <a:xfrm>
            <a:off x="6496415" y="1037491"/>
            <a:ext cx="3782891" cy="5978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Si no existe fichero</a:t>
            </a:r>
          </a:p>
        </p:txBody>
      </p:sp>
      <p:sp>
        <p:nvSpPr>
          <p:cNvPr id="45" name="Paralelogramo 44">
            <a:extLst>
              <a:ext uri="{FF2B5EF4-FFF2-40B4-BE49-F238E27FC236}">
                <a16:creationId xmlns:a16="http://schemas.microsoft.com/office/drawing/2014/main" id="{56B6B072-2C01-4217-B369-372B6668B614}"/>
              </a:ext>
            </a:extLst>
          </p:cNvPr>
          <p:cNvSpPr/>
          <p:nvPr/>
        </p:nvSpPr>
        <p:spPr>
          <a:xfrm>
            <a:off x="5345723" y="1635368"/>
            <a:ext cx="1512277" cy="29894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Error</a:t>
            </a:r>
          </a:p>
        </p:txBody>
      </p: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3EB8C37E-8696-4246-8DE6-124D665695B9}"/>
              </a:ext>
            </a:extLst>
          </p:cNvPr>
          <p:cNvCxnSpPr>
            <a:stCxn id="44" idx="1"/>
            <a:endCxn id="45" idx="1"/>
          </p:cNvCxnSpPr>
          <p:nvPr/>
        </p:nvCxnSpPr>
        <p:spPr>
          <a:xfrm rot="10800000" flipV="1">
            <a:off x="6139229" y="1336430"/>
            <a:ext cx="357186" cy="2989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D33FF580-7962-4D21-816F-C4F4785C78D6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>
            <a:off x="8387860" y="773723"/>
            <a:ext cx="1" cy="26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mbo 50">
            <a:extLst>
              <a:ext uri="{FF2B5EF4-FFF2-40B4-BE49-F238E27FC236}">
                <a16:creationId xmlns:a16="http://schemas.microsoft.com/office/drawing/2014/main" id="{5FE52A62-7C43-4CA4-A12F-83F8555DE15D}"/>
              </a:ext>
            </a:extLst>
          </p:cNvPr>
          <p:cNvSpPr/>
          <p:nvPr/>
        </p:nvSpPr>
        <p:spPr>
          <a:xfrm>
            <a:off x="6718788" y="2053000"/>
            <a:ext cx="3347672" cy="76493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Mientras haya líneas</a:t>
            </a:r>
          </a:p>
        </p:txBody>
      </p:sp>
      <p:cxnSp>
        <p:nvCxnSpPr>
          <p:cNvPr id="53" name="Conector: angular 52">
            <a:extLst>
              <a:ext uri="{FF2B5EF4-FFF2-40B4-BE49-F238E27FC236}">
                <a16:creationId xmlns:a16="http://schemas.microsoft.com/office/drawing/2014/main" id="{44C3982C-CCD7-4250-8753-CF5438EB9443}"/>
              </a:ext>
            </a:extLst>
          </p:cNvPr>
          <p:cNvCxnSpPr>
            <a:stCxn id="44" idx="3"/>
            <a:endCxn id="51" idx="0"/>
          </p:cNvCxnSpPr>
          <p:nvPr/>
        </p:nvCxnSpPr>
        <p:spPr>
          <a:xfrm flipH="1">
            <a:off x="8392624" y="1336430"/>
            <a:ext cx="1886682" cy="716570"/>
          </a:xfrm>
          <a:prstGeom prst="bentConnector4">
            <a:avLst>
              <a:gd name="adj1" fmla="val -12117"/>
              <a:gd name="adj2" fmla="val 708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F84C21B5-6B80-4A0B-AB05-27F5CF138D0E}"/>
              </a:ext>
            </a:extLst>
          </p:cNvPr>
          <p:cNvSpPr txBox="1"/>
          <p:nvPr/>
        </p:nvSpPr>
        <p:spPr>
          <a:xfrm>
            <a:off x="5873262" y="103749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EEB541C2-CD19-4272-B662-86F1B4BF6928}"/>
              </a:ext>
            </a:extLst>
          </p:cNvPr>
          <p:cNvSpPr txBox="1"/>
          <p:nvPr/>
        </p:nvSpPr>
        <p:spPr>
          <a:xfrm>
            <a:off x="10279306" y="91879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</a:t>
            </a:r>
          </a:p>
        </p:txBody>
      </p:sp>
      <p:sp>
        <p:nvSpPr>
          <p:cNvPr id="56" name="Paralelogramo 55">
            <a:extLst>
              <a:ext uri="{FF2B5EF4-FFF2-40B4-BE49-F238E27FC236}">
                <a16:creationId xmlns:a16="http://schemas.microsoft.com/office/drawing/2014/main" id="{87CE1C27-32CB-45F9-A609-3F3C113BC39B}"/>
              </a:ext>
            </a:extLst>
          </p:cNvPr>
          <p:cNvSpPr/>
          <p:nvPr/>
        </p:nvSpPr>
        <p:spPr>
          <a:xfrm>
            <a:off x="6714024" y="3033344"/>
            <a:ext cx="3347672" cy="59787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Escribir num1*num2=num3</a:t>
            </a: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9B7C6CC5-354E-44EE-9D84-880BFA0362AC}"/>
              </a:ext>
            </a:extLst>
          </p:cNvPr>
          <p:cNvCxnSpPr>
            <a:stCxn id="51" idx="2"/>
            <a:endCxn id="56" idx="0"/>
          </p:cNvCxnSpPr>
          <p:nvPr/>
        </p:nvCxnSpPr>
        <p:spPr>
          <a:xfrm flipH="1">
            <a:off x="8387860" y="2817933"/>
            <a:ext cx="4764" cy="215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angular 61">
            <a:extLst>
              <a:ext uri="{FF2B5EF4-FFF2-40B4-BE49-F238E27FC236}">
                <a16:creationId xmlns:a16="http://schemas.microsoft.com/office/drawing/2014/main" id="{4576C82B-5691-4B7D-A7BB-2028EC971297}"/>
              </a:ext>
            </a:extLst>
          </p:cNvPr>
          <p:cNvCxnSpPr>
            <a:stCxn id="56" idx="4"/>
            <a:endCxn id="51" idx="1"/>
          </p:cNvCxnSpPr>
          <p:nvPr/>
        </p:nvCxnSpPr>
        <p:spPr>
          <a:xfrm rot="5400000" flipH="1">
            <a:off x="6955447" y="2198808"/>
            <a:ext cx="1195754" cy="1669072"/>
          </a:xfrm>
          <a:prstGeom prst="bentConnector4">
            <a:avLst>
              <a:gd name="adj1" fmla="val -19118"/>
              <a:gd name="adj2" fmla="val 1139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AC87A1B0-1AA5-451A-8B82-214B633C424D}"/>
              </a:ext>
            </a:extLst>
          </p:cNvPr>
          <p:cNvSpPr/>
          <p:nvPr/>
        </p:nvSpPr>
        <p:spPr>
          <a:xfrm>
            <a:off x="10802817" y="3490544"/>
            <a:ext cx="1119552" cy="263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</a:p>
        </p:txBody>
      </p:sp>
      <p:cxnSp>
        <p:nvCxnSpPr>
          <p:cNvPr id="65" name="Conector: angular 64">
            <a:extLst>
              <a:ext uri="{FF2B5EF4-FFF2-40B4-BE49-F238E27FC236}">
                <a16:creationId xmlns:a16="http://schemas.microsoft.com/office/drawing/2014/main" id="{3936ED26-21DF-4BCD-AE36-3563A2A91F1E}"/>
              </a:ext>
            </a:extLst>
          </p:cNvPr>
          <p:cNvCxnSpPr>
            <a:stCxn id="51" idx="3"/>
            <a:endCxn id="63" idx="0"/>
          </p:cNvCxnSpPr>
          <p:nvPr/>
        </p:nvCxnSpPr>
        <p:spPr>
          <a:xfrm>
            <a:off x="10066460" y="2435467"/>
            <a:ext cx="1296133" cy="10550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>
            <a:extLst>
              <a:ext uri="{FF2B5EF4-FFF2-40B4-BE49-F238E27FC236}">
                <a16:creationId xmlns:a16="http://schemas.microsoft.com/office/drawing/2014/main" id="{CD01628B-A603-4A74-9121-C447D97E0A67}"/>
              </a:ext>
            </a:extLst>
          </p:cNvPr>
          <p:cNvSpPr txBox="1"/>
          <p:nvPr/>
        </p:nvSpPr>
        <p:spPr>
          <a:xfrm>
            <a:off x="6096000" y="19343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Opción 2</a:t>
            </a:r>
          </a:p>
        </p:txBody>
      </p:sp>
    </p:spTree>
    <p:extLst>
      <p:ext uri="{BB962C8B-B14F-4D97-AF65-F5344CB8AC3E}">
        <p14:creationId xmlns:p14="http://schemas.microsoft.com/office/powerpoint/2010/main" val="4641835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99</Words>
  <Application>Microsoft Office PowerPoint</Application>
  <PresentationFormat>Panorámica</PresentationFormat>
  <Paragraphs>37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Urko Urbieta Bueno</dc:creator>
  <cp:lastModifiedBy>Urko Urbieta Bueno</cp:lastModifiedBy>
  <cp:revision>3</cp:revision>
  <dcterms:created xsi:type="dcterms:W3CDTF">2019-09-16T06:39:45Z</dcterms:created>
  <dcterms:modified xsi:type="dcterms:W3CDTF">2019-09-16T06:59:19Z</dcterms:modified>
</cp:coreProperties>
</file>