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61" r:id="rId2"/>
    <p:sldId id="256" r:id="rId3"/>
    <p:sldId id="272" r:id="rId4"/>
    <p:sldId id="259" r:id="rId5"/>
    <p:sldId id="260" r:id="rId6"/>
    <p:sldId id="262" r:id="rId7"/>
    <p:sldId id="273" r:id="rId8"/>
    <p:sldId id="264" r:id="rId9"/>
    <p:sldId id="269" r:id="rId10"/>
    <p:sldId id="270" r:id="rId11"/>
    <p:sldId id="274" r:id="rId12"/>
    <p:sldId id="271" r:id="rId13"/>
    <p:sldId id="275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Índice" id="{C7966B96-3558-4C9C-832D-5537940B9E34}">
          <p14:sldIdLst>
            <p14:sldId id="261"/>
          </p14:sldIdLst>
        </p14:section>
        <p14:section name="Principal.c" id="{25F32AEB-CFD7-4256-A6FF-CD20024B487D}">
          <p14:sldIdLst>
            <p14:sldId id="256"/>
          </p14:sldIdLst>
        </p14:section>
        <p14:section name="Funciones.c" id="{56B13B1B-AA28-4ED6-9F64-3235286E60F0}">
          <p14:sldIdLst>
            <p14:sldId id="272"/>
          </p14:sldIdLst>
        </p14:section>
        <p14:section name="Clientes" id="{7514754E-E891-4690-9A1E-D5234567A926}">
          <p14:sldIdLst>
            <p14:sldId id="259"/>
            <p14:sldId id="260"/>
            <p14:sldId id="262"/>
            <p14:sldId id="273"/>
          </p14:sldIdLst>
        </p14:section>
        <p14:section name="Servicios" id="{1750CE81-E415-44AB-A6EF-99D1AA871965}">
          <p14:sldIdLst>
            <p14:sldId id="264"/>
            <p14:sldId id="269"/>
            <p14:sldId id="270"/>
          </p14:sldIdLst>
        </p14:section>
        <p14:section name="Presupuestos" id="{2CDD9A42-A446-4C9A-9A26-D07585BB5205}">
          <p14:sldIdLst>
            <p14:sldId id="274"/>
          </p14:sldIdLst>
        </p14:section>
        <p14:section name="Facturación" id="{2A89CC05-2BFE-4A5F-B876-2973603D27DC}">
          <p14:sldIdLst>
            <p14:sldId id="271"/>
          </p14:sldIdLst>
        </p14:section>
        <p14:section name="Ficheros" id="{0301A165-52D1-4CBE-87ED-2046DD347110}">
          <p14:sldIdLst>
            <p14:sldId id="275"/>
          </p14:sldIdLst>
        </p14:section>
        <p14:section name="Peticiones" id="{4ECBFACC-5C41-436D-AA2C-9CC7A627AB62}">
          <p14:sldIdLst>
            <p14:sldId id="276"/>
            <p14:sldId id="277"/>
          </p14:sldIdLst>
        </p14:section>
        <p14:section name="Errores" id="{1726AB64-1EA5-4B45-BF9B-F0753887FBD5}">
          <p14:sldIdLst>
            <p14:sldId id="278"/>
          </p14:sldIdLst>
        </p14:section>
        <p14:section name="Plantillas y extras" id="{0CD59A97-AEF4-45D1-ABD1-BDD1A5856F26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2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6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24E7E2-2FAE-4231-9F85-FE4AF90A13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D58B6D-8E7C-4D4A-AF25-FEE26E8425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FEC20-01C3-411A-AA68-D68C6D37CFE4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65A53FE-0E4C-4252-8D48-0B15C2C9EE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33E78E-17DB-4DA3-A59E-FF4F2CDB19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45CE4-74A2-4301-8CFC-CE6F4D6B70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6795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9621-63E2-4DE1-B90B-C0310F0A6132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81FA-CB7F-4F59-B695-05F58B8004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039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9621-63E2-4DE1-B90B-C0310F0A6132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81FA-CB7F-4F59-B695-05F58B8004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172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9621-63E2-4DE1-B90B-C0310F0A6132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81FA-CB7F-4F59-B695-05F58B8004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823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9621-63E2-4DE1-B90B-C0310F0A6132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81FA-CB7F-4F59-B695-05F58B8004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27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9621-63E2-4DE1-B90B-C0310F0A6132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81FA-CB7F-4F59-B695-05F58B8004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393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9621-63E2-4DE1-B90B-C0310F0A6132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81FA-CB7F-4F59-B695-05F58B8004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955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9621-63E2-4DE1-B90B-C0310F0A6132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81FA-CB7F-4F59-B695-05F58B8004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091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9621-63E2-4DE1-B90B-C0310F0A6132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81FA-CB7F-4F59-B695-05F58B8004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567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9621-63E2-4DE1-B90B-C0310F0A6132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81FA-CB7F-4F59-B695-05F58B8004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98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9621-63E2-4DE1-B90B-C0310F0A6132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81FA-CB7F-4F59-B695-05F58B8004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48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9621-63E2-4DE1-B90B-C0310F0A6132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81FA-CB7F-4F59-B695-05F58B8004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001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69621-63E2-4DE1-B90B-C0310F0A6132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081FA-CB7F-4F59-B695-05F58B8004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190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57188"/>
            <a:ext cx="10515600" cy="5819775"/>
          </a:xfrm>
        </p:spPr>
        <p:txBody>
          <a:bodyPr numCol="3">
            <a:normAutofit/>
          </a:bodyPr>
          <a:lstStyle/>
          <a:p>
            <a:r>
              <a:rPr lang="es-ES" dirty="0" err="1"/>
              <a:t>Main</a:t>
            </a:r>
            <a:endParaRPr lang="es-ES" dirty="0"/>
          </a:p>
          <a:p>
            <a:r>
              <a:rPr lang="es-ES" dirty="0"/>
              <a:t>Menú</a:t>
            </a:r>
          </a:p>
          <a:p>
            <a:pPr lvl="1"/>
            <a:r>
              <a:rPr lang="es-ES" dirty="0"/>
              <a:t>Clientes</a:t>
            </a:r>
          </a:p>
          <a:p>
            <a:pPr lvl="2"/>
            <a:r>
              <a:rPr lang="es-ES" dirty="0"/>
              <a:t>Alta</a:t>
            </a:r>
          </a:p>
          <a:p>
            <a:pPr lvl="2"/>
            <a:r>
              <a:rPr lang="es-ES" dirty="0"/>
              <a:t>Modificar</a:t>
            </a:r>
          </a:p>
          <a:p>
            <a:pPr lvl="2"/>
            <a:r>
              <a:rPr lang="es-ES" dirty="0"/>
              <a:t>Consultar</a:t>
            </a:r>
          </a:p>
          <a:p>
            <a:pPr lvl="2"/>
            <a:r>
              <a:rPr lang="es-ES" dirty="0"/>
              <a:t>Mostrar datos cliente</a:t>
            </a:r>
          </a:p>
          <a:p>
            <a:pPr lvl="2"/>
            <a:r>
              <a:rPr lang="es-ES" dirty="0"/>
              <a:t>Preguntar campo cliente</a:t>
            </a:r>
          </a:p>
          <a:p>
            <a:pPr lvl="1"/>
            <a:r>
              <a:rPr lang="es-ES" dirty="0"/>
              <a:t>Servicios</a:t>
            </a:r>
          </a:p>
          <a:p>
            <a:pPr lvl="2"/>
            <a:r>
              <a:rPr lang="es-ES" dirty="0"/>
              <a:t>Alta</a:t>
            </a:r>
          </a:p>
          <a:p>
            <a:pPr lvl="2"/>
            <a:r>
              <a:rPr lang="es-ES" dirty="0"/>
              <a:t>Modificar</a:t>
            </a:r>
          </a:p>
          <a:p>
            <a:pPr lvl="2"/>
            <a:r>
              <a:rPr lang="es-ES" dirty="0"/>
              <a:t>Consultar</a:t>
            </a:r>
          </a:p>
          <a:p>
            <a:pPr lvl="2"/>
            <a:r>
              <a:rPr lang="es-ES" dirty="0"/>
              <a:t>Mostrar datos servicio</a:t>
            </a:r>
          </a:p>
          <a:p>
            <a:pPr lvl="2"/>
            <a:r>
              <a:rPr lang="es-ES" dirty="0"/>
              <a:t>Preguntar campo servicio</a:t>
            </a:r>
          </a:p>
          <a:p>
            <a:pPr lvl="1"/>
            <a:r>
              <a:rPr lang="es-ES" dirty="0"/>
              <a:t>Presupuestos</a:t>
            </a:r>
          </a:p>
          <a:p>
            <a:pPr lvl="1"/>
            <a:r>
              <a:rPr lang="es-ES" dirty="0"/>
              <a:t>Facturación</a:t>
            </a:r>
          </a:p>
          <a:p>
            <a:r>
              <a:rPr lang="es-ES" dirty="0"/>
              <a:t>Ficheros</a:t>
            </a:r>
          </a:p>
          <a:p>
            <a:pPr lvl="1"/>
            <a:r>
              <a:rPr lang="es-ES" dirty="0"/>
              <a:t>Abrir todos los ficheros</a:t>
            </a:r>
          </a:p>
          <a:p>
            <a:pPr lvl="1"/>
            <a:r>
              <a:rPr lang="es-ES" dirty="0"/>
              <a:t>Calcular tamaño de cada fichero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Peticiones</a:t>
            </a:r>
          </a:p>
          <a:p>
            <a:pPr lvl="1"/>
            <a:r>
              <a:rPr lang="es-ES" dirty="0"/>
              <a:t>Pedir confirmación</a:t>
            </a:r>
          </a:p>
          <a:p>
            <a:pPr lvl="1"/>
            <a:r>
              <a:rPr lang="es-ES" dirty="0"/>
              <a:t>Pedir cliente</a:t>
            </a:r>
          </a:p>
          <a:p>
            <a:pPr lvl="1"/>
            <a:r>
              <a:rPr lang="es-ES" dirty="0"/>
              <a:t>Pedir servicio</a:t>
            </a:r>
          </a:p>
          <a:p>
            <a:pPr lvl="1"/>
            <a:r>
              <a:rPr lang="es-ES" dirty="0"/>
              <a:t>Pedir continuar</a:t>
            </a:r>
          </a:p>
          <a:p>
            <a:pPr lvl="1"/>
            <a:r>
              <a:rPr lang="es-ES" dirty="0"/>
              <a:t>Pedir cadena</a:t>
            </a:r>
          </a:p>
          <a:p>
            <a:pPr lvl="1"/>
            <a:r>
              <a:rPr lang="es-ES" dirty="0"/>
              <a:t>Pedir número</a:t>
            </a:r>
          </a:p>
          <a:p>
            <a:pPr lvl="1"/>
            <a:r>
              <a:rPr lang="es-ES" dirty="0"/>
              <a:t>Pedir Número de factura</a:t>
            </a:r>
          </a:p>
          <a:p>
            <a:r>
              <a:rPr lang="es-ES" dirty="0"/>
              <a:t>Error</a:t>
            </a:r>
          </a:p>
          <a:p>
            <a:pPr lvl="1"/>
            <a:r>
              <a:rPr lang="es-ES" dirty="0"/>
              <a:t>Error fichero</a:t>
            </a:r>
          </a:p>
          <a:p>
            <a:pPr lvl="1"/>
            <a:r>
              <a:rPr lang="es-ES" dirty="0"/>
              <a:t>Error campo</a:t>
            </a:r>
          </a:p>
          <a:p>
            <a:pPr lvl="1"/>
            <a:r>
              <a:rPr lang="es-ES" dirty="0"/>
              <a:t>Error Cliente 1</a:t>
            </a:r>
          </a:p>
          <a:p>
            <a:pPr lvl="1"/>
            <a:r>
              <a:rPr lang="es-ES" dirty="0"/>
              <a:t>Error Cliente 2</a:t>
            </a:r>
          </a:p>
          <a:p>
            <a:pPr lvl="1"/>
            <a:r>
              <a:rPr lang="es-ES" dirty="0"/>
              <a:t>Error Servicio 1</a:t>
            </a:r>
          </a:p>
          <a:p>
            <a:pPr lvl="1"/>
            <a:r>
              <a:rPr lang="es-ES" dirty="0"/>
              <a:t>Error Servicio 2</a:t>
            </a:r>
          </a:p>
          <a:p>
            <a:pPr lvl="1"/>
            <a:r>
              <a:rPr lang="es-ES" dirty="0"/>
              <a:t>Error Si o No</a:t>
            </a:r>
          </a:p>
          <a:p>
            <a:pPr lvl="1"/>
            <a:r>
              <a:rPr lang="es-ES" dirty="0"/>
              <a:t>Error </a:t>
            </a:r>
            <a:r>
              <a:rPr lang="es-ES" dirty="0" err="1"/>
              <a:t>String</a:t>
            </a:r>
            <a:r>
              <a:rPr lang="es-ES" dirty="0"/>
              <a:t> Tamaño</a:t>
            </a:r>
          </a:p>
          <a:p>
            <a:pPr lvl="1"/>
            <a:r>
              <a:rPr lang="es-ES" dirty="0"/>
              <a:t>Error </a:t>
            </a:r>
            <a:r>
              <a:rPr lang="es-ES" dirty="0" err="1"/>
              <a:t>String</a:t>
            </a:r>
            <a:r>
              <a:rPr lang="es-ES" dirty="0"/>
              <a:t> vacío</a:t>
            </a:r>
          </a:p>
          <a:p>
            <a:pPr lvl="1"/>
            <a:r>
              <a:rPr lang="es-ES" dirty="0"/>
              <a:t>Error No Cliente</a:t>
            </a:r>
          </a:p>
          <a:p>
            <a:pPr lvl="1"/>
            <a:r>
              <a:rPr lang="es-ES" dirty="0"/>
              <a:t>Error No Servicio</a:t>
            </a:r>
          </a:p>
          <a:p>
            <a:pPr lvl="1"/>
            <a:r>
              <a:rPr lang="es-ES" dirty="0"/>
              <a:t>Error no presupuesto</a:t>
            </a:r>
          </a:p>
          <a:p>
            <a:pPr lvl="1"/>
            <a:r>
              <a:rPr lang="es-ES" dirty="0"/>
              <a:t>Error Número</a:t>
            </a:r>
          </a:p>
          <a:p>
            <a:pPr lvl="1"/>
            <a:r>
              <a:rPr lang="es-ES" dirty="0"/>
              <a:t>Error presupuesto</a:t>
            </a:r>
          </a:p>
          <a:p>
            <a:pPr lvl="1"/>
            <a:r>
              <a:rPr lang="es-ES" dirty="0"/>
              <a:t>Error tamaño fichero</a:t>
            </a:r>
          </a:p>
          <a:p>
            <a:r>
              <a:rPr lang="es-ES" dirty="0"/>
              <a:t>Diseño</a:t>
            </a:r>
          </a:p>
          <a:p>
            <a:pPr lvl="1"/>
            <a:r>
              <a:rPr lang="es-ES" dirty="0"/>
              <a:t>Plantilla clientes</a:t>
            </a:r>
          </a:p>
          <a:p>
            <a:pPr lvl="1"/>
            <a:r>
              <a:rPr lang="es-ES" dirty="0"/>
              <a:t>Plantilla servicios</a:t>
            </a:r>
          </a:p>
          <a:p>
            <a:pPr lvl="1"/>
            <a:r>
              <a:rPr lang="es-ES" dirty="0"/>
              <a:t>Plantilla presupuestos</a:t>
            </a:r>
          </a:p>
          <a:p>
            <a:pPr lvl="1"/>
            <a:r>
              <a:rPr lang="es-ES" dirty="0"/>
              <a:t>Plantilla facturas</a:t>
            </a:r>
          </a:p>
          <a:p>
            <a:pPr lvl="1"/>
            <a:r>
              <a:rPr lang="es-ES" dirty="0"/>
              <a:t>Plantilla resumen</a:t>
            </a:r>
          </a:p>
          <a:p>
            <a:pPr lvl="1"/>
            <a:r>
              <a:rPr lang="es-ES" dirty="0"/>
              <a:t>Limpiar línea</a:t>
            </a:r>
          </a:p>
          <a:p>
            <a:r>
              <a:rPr lang="es-ES" dirty="0"/>
              <a:t>Extras</a:t>
            </a:r>
          </a:p>
          <a:p>
            <a:pPr lvl="1"/>
            <a:r>
              <a:rPr lang="es-ES" dirty="0" err="1"/>
              <a:t>gotoXY</a:t>
            </a:r>
            <a:endParaRPr lang="es-ES" dirty="0"/>
          </a:p>
          <a:p>
            <a:pPr lvl="1"/>
            <a:r>
              <a:rPr lang="es-ES" dirty="0"/>
              <a:t>Pausar</a:t>
            </a:r>
          </a:p>
        </p:txBody>
      </p:sp>
    </p:spTree>
    <p:extLst>
      <p:ext uri="{BB962C8B-B14F-4D97-AF65-F5344CB8AC3E}">
        <p14:creationId xmlns:p14="http://schemas.microsoft.com/office/powerpoint/2010/main" val="4097608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4116E90-EE06-4BD3-B373-BF9F2DCC8360}"/>
              </a:ext>
            </a:extLst>
          </p:cNvPr>
          <p:cNvSpPr txBox="1"/>
          <p:nvPr/>
        </p:nvSpPr>
        <p:spPr>
          <a:xfrm>
            <a:off x="557213" y="500063"/>
            <a:ext cx="225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3.Consultar (servicios)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EE51040F-8346-4AF6-8105-D519D77C8B90}"/>
              </a:ext>
            </a:extLst>
          </p:cNvPr>
          <p:cNvSpPr/>
          <p:nvPr/>
        </p:nvSpPr>
        <p:spPr>
          <a:xfrm>
            <a:off x="5816929" y="42820"/>
            <a:ext cx="1255594" cy="259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3F0E76B9-CE22-490F-9031-52933578B0E7}"/>
              </a:ext>
            </a:extLst>
          </p:cNvPr>
          <p:cNvCxnSpPr>
            <a:stCxn id="5" idx="2"/>
          </p:cNvCxnSpPr>
          <p:nvPr/>
        </p:nvCxnSpPr>
        <p:spPr>
          <a:xfrm>
            <a:off x="6444726" y="301956"/>
            <a:ext cx="8458" cy="112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mbo 6">
            <a:extLst>
              <a:ext uri="{FF2B5EF4-FFF2-40B4-BE49-F238E27FC236}">
                <a16:creationId xmlns:a16="http://schemas.microsoft.com/office/drawing/2014/main" id="{8AB6D9D6-02D0-4F78-934C-740D2C4AB1AF}"/>
              </a:ext>
            </a:extLst>
          </p:cNvPr>
          <p:cNvSpPr/>
          <p:nvPr/>
        </p:nvSpPr>
        <p:spPr>
          <a:xfrm>
            <a:off x="4704799" y="3429000"/>
            <a:ext cx="3424223" cy="6331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Continuar == sí</a:t>
            </a:r>
          </a:p>
        </p:txBody>
      </p:sp>
      <p:cxnSp>
        <p:nvCxnSpPr>
          <p:cNvPr id="8" name="Conector angular 51">
            <a:extLst>
              <a:ext uri="{FF2B5EF4-FFF2-40B4-BE49-F238E27FC236}">
                <a16:creationId xmlns:a16="http://schemas.microsoft.com/office/drawing/2014/main" id="{CF9FEDD2-AB6F-4EBB-9645-AD2052CF337A}"/>
              </a:ext>
            </a:extLst>
          </p:cNvPr>
          <p:cNvCxnSpPr>
            <a:cxnSpLocks/>
            <a:stCxn id="22" idx="4"/>
            <a:endCxn id="7" idx="0"/>
          </p:cNvCxnSpPr>
          <p:nvPr/>
        </p:nvCxnSpPr>
        <p:spPr>
          <a:xfrm rot="5400000">
            <a:off x="7858884" y="1864883"/>
            <a:ext cx="122145" cy="3006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r 55">
            <a:extLst>
              <a:ext uri="{FF2B5EF4-FFF2-40B4-BE49-F238E27FC236}">
                <a16:creationId xmlns:a16="http://schemas.microsoft.com/office/drawing/2014/main" id="{F13512FD-527C-4E81-AF23-60BCE190C01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129022" y="3745586"/>
            <a:ext cx="1805977" cy="2720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3046044B-D7CF-460A-9082-0D960F35DC31}"/>
              </a:ext>
            </a:extLst>
          </p:cNvPr>
          <p:cNvSpPr/>
          <p:nvPr/>
        </p:nvSpPr>
        <p:spPr>
          <a:xfrm>
            <a:off x="4652531" y="424963"/>
            <a:ext cx="3579206" cy="259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/>
              <a:t>abrirFicheroLectura</a:t>
            </a:r>
            <a:r>
              <a:rPr lang="es-ES" dirty="0"/>
              <a:t>(* </a:t>
            </a:r>
            <a:r>
              <a:rPr lang="es-ES" dirty="0" err="1"/>
              <a:t>F,servicios</a:t>
            </a:r>
            <a:r>
              <a:rPr lang="es-ES" dirty="0"/>
              <a:t>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439E5E0-F0A9-4417-BBCB-5FE3137FC705}"/>
              </a:ext>
            </a:extLst>
          </p:cNvPr>
          <p:cNvSpPr/>
          <p:nvPr/>
        </p:nvSpPr>
        <p:spPr>
          <a:xfrm>
            <a:off x="4704799" y="707491"/>
            <a:ext cx="3479854" cy="35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Calcular tamaño fichero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9041EFE-27A4-43DC-8670-0E5038092930}"/>
              </a:ext>
            </a:extLst>
          </p:cNvPr>
          <p:cNvCxnSpPr>
            <a:cxnSpLocks/>
          </p:cNvCxnSpPr>
          <p:nvPr/>
        </p:nvCxnSpPr>
        <p:spPr>
          <a:xfrm>
            <a:off x="6444726" y="646983"/>
            <a:ext cx="0" cy="117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E7008F0-296B-4114-8822-6C7C4CD5A012}"/>
              </a:ext>
            </a:extLst>
          </p:cNvPr>
          <p:cNvSpPr/>
          <p:nvPr/>
        </p:nvSpPr>
        <p:spPr>
          <a:xfrm>
            <a:off x="4691539" y="1268228"/>
            <a:ext cx="3579206" cy="35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Mostrar plantilla datos</a:t>
            </a:r>
          </a:p>
        </p:txBody>
      </p:sp>
      <p:sp>
        <p:nvSpPr>
          <p:cNvPr id="14" name="Paralelogramo 13">
            <a:extLst>
              <a:ext uri="{FF2B5EF4-FFF2-40B4-BE49-F238E27FC236}">
                <a16:creationId xmlns:a16="http://schemas.microsoft.com/office/drawing/2014/main" id="{E49F050C-C898-41B0-871A-CD5695016E56}"/>
              </a:ext>
            </a:extLst>
          </p:cNvPr>
          <p:cNvSpPr/>
          <p:nvPr/>
        </p:nvSpPr>
        <p:spPr>
          <a:xfrm>
            <a:off x="4638518" y="1678713"/>
            <a:ext cx="3579206" cy="35406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Pedir servicio</a:t>
            </a:r>
          </a:p>
        </p:txBody>
      </p:sp>
      <p:sp>
        <p:nvSpPr>
          <p:cNvPr id="15" name="Rombo 14">
            <a:extLst>
              <a:ext uri="{FF2B5EF4-FFF2-40B4-BE49-F238E27FC236}">
                <a16:creationId xmlns:a16="http://schemas.microsoft.com/office/drawing/2014/main" id="{2941BD8C-58EB-475B-9D44-13C34FCFCC64}"/>
              </a:ext>
            </a:extLst>
          </p:cNvPr>
          <p:cNvSpPr/>
          <p:nvPr/>
        </p:nvSpPr>
        <p:spPr>
          <a:xfrm>
            <a:off x="4181137" y="2100440"/>
            <a:ext cx="4493970" cy="55708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 servicio&gt;tamaño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C0D6F1C-5DB2-4BE0-98FA-E84CBBE3371D}"/>
              </a:ext>
            </a:extLst>
          </p:cNvPr>
          <p:cNvSpPr/>
          <p:nvPr/>
        </p:nvSpPr>
        <p:spPr>
          <a:xfrm>
            <a:off x="3109739" y="2657526"/>
            <a:ext cx="1414462" cy="35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errorServicio</a:t>
            </a:r>
            <a:endParaRPr lang="es-ES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F43DBA06-73B9-4978-B121-280A9A027758}"/>
              </a:ext>
            </a:extLst>
          </p:cNvPr>
          <p:cNvSpPr/>
          <p:nvPr/>
        </p:nvSpPr>
        <p:spPr>
          <a:xfrm>
            <a:off x="7905610" y="2533290"/>
            <a:ext cx="3104573" cy="37259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Visualizar datos servicio</a:t>
            </a:r>
          </a:p>
        </p:txBody>
      </p:sp>
      <p:cxnSp>
        <p:nvCxnSpPr>
          <p:cNvPr id="18" name="Conector angular 70">
            <a:extLst>
              <a:ext uri="{FF2B5EF4-FFF2-40B4-BE49-F238E27FC236}">
                <a16:creationId xmlns:a16="http://schemas.microsoft.com/office/drawing/2014/main" id="{CB6C949A-FFDE-49C7-8371-904E2BD0CB58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8675107" y="2378983"/>
            <a:ext cx="829364" cy="1543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71">
            <a:extLst>
              <a:ext uri="{FF2B5EF4-FFF2-40B4-BE49-F238E27FC236}">
                <a16:creationId xmlns:a16="http://schemas.microsoft.com/office/drawing/2014/main" id="{F87A12F3-8C97-43AE-BE55-D641E291CB10}"/>
              </a:ext>
            </a:extLst>
          </p:cNvPr>
          <p:cNvCxnSpPr>
            <a:stCxn id="15" idx="1"/>
            <a:endCxn id="16" idx="0"/>
          </p:cNvCxnSpPr>
          <p:nvPr/>
        </p:nvCxnSpPr>
        <p:spPr>
          <a:xfrm rot="10800000" flipV="1">
            <a:off x="3816971" y="2378982"/>
            <a:ext cx="364167" cy="278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AFBAED0-F443-42DF-948E-3FA246D2DEC7}"/>
              </a:ext>
            </a:extLst>
          </p:cNvPr>
          <p:cNvSpPr txBox="1"/>
          <p:nvPr/>
        </p:nvSpPr>
        <p:spPr>
          <a:xfrm>
            <a:off x="3816970" y="221120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1217402-D23C-4E12-925F-FC3EB05CB51C}"/>
              </a:ext>
            </a:extLst>
          </p:cNvPr>
          <p:cNvSpPr txBox="1"/>
          <p:nvPr/>
        </p:nvSpPr>
        <p:spPr>
          <a:xfrm>
            <a:off x="9249153" y="212023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</a:t>
            </a:r>
          </a:p>
        </p:txBody>
      </p:sp>
      <p:sp>
        <p:nvSpPr>
          <p:cNvPr id="22" name="Paralelogramo 21">
            <a:extLst>
              <a:ext uri="{FF2B5EF4-FFF2-40B4-BE49-F238E27FC236}">
                <a16:creationId xmlns:a16="http://schemas.microsoft.com/office/drawing/2014/main" id="{38BC77A2-2921-4625-9549-C7D9F1F8E4FC}"/>
              </a:ext>
            </a:extLst>
          </p:cNvPr>
          <p:cNvSpPr/>
          <p:nvPr/>
        </p:nvSpPr>
        <p:spPr>
          <a:xfrm>
            <a:off x="7870713" y="2968231"/>
            <a:ext cx="3104573" cy="33862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Pedir continuar</a:t>
            </a:r>
          </a:p>
        </p:txBody>
      </p: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1B2D7468-757D-461D-9027-04BCCC167F0D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5400000" flipH="1" flipV="1">
            <a:off x="5052054" y="2633084"/>
            <a:ext cx="2793944" cy="64231"/>
          </a:xfrm>
          <a:prstGeom prst="bentConnector5">
            <a:avLst>
              <a:gd name="adj1" fmla="val -8182"/>
              <a:gd name="adj2" fmla="val -6128242"/>
              <a:gd name="adj3" fmla="val 103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FC62EA02-EF00-460A-9DEC-B0B458D04548}"/>
              </a:ext>
            </a:extLst>
          </p:cNvPr>
          <p:cNvSpPr/>
          <p:nvPr/>
        </p:nvSpPr>
        <p:spPr>
          <a:xfrm>
            <a:off x="9271068" y="4603666"/>
            <a:ext cx="1327862" cy="338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BB815D7F-E17B-4ED5-A3CE-B1418BACAA7B}"/>
              </a:ext>
            </a:extLst>
          </p:cNvPr>
          <p:cNvSpPr/>
          <p:nvPr/>
        </p:nvSpPr>
        <p:spPr>
          <a:xfrm>
            <a:off x="9024505" y="4038588"/>
            <a:ext cx="1910687" cy="27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Cerrar fichero</a:t>
            </a:r>
          </a:p>
        </p:txBody>
      </p:sp>
    </p:spTree>
    <p:extLst>
      <p:ext uri="{BB962C8B-B14F-4D97-AF65-F5344CB8AC3E}">
        <p14:creationId xmlns:p14="http://schemas.microsoft.com/office/powerpoint/2010/main" val="196814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867330E-7920-46DD-B566-17DB7D557E61}"/>
              </a:ext>
            </a:extLst>
          </p:cNvPr>
          <p:cNvSpPr txBox="1"/>
          <p:nvPr/>
        </p:nvSpPr>
        <p:spPr>
          <a:xfrm>
            <a:off x="582930" y="240030"/>
            <a:ext cx="1022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Presupuestos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03398E0-A1A3-4461-A218-081E691F55E4}"/>
              </a:ext>
            </a:extLst>
          </p:cNvPr>
          <p:cNvSpPr/>
          <p:nvPr/>
        </p:nvSpPr>
        <p:spPr>
          <a:xfrm>
            <a:off x="3920490" y="171450"/>
            <a:ext cx="914400" cy="262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Inicio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3584FF8-00EA-467C-BAD0-11FC0E047FC9}"/>
              </a:ext>
            </a:extLst>
          </p:cNvPr>
          <p:cNvSpPr/>
          <p:nvPr/>
        </p:nvSpPr>
        <p:spPr>
          <a:xfrm>
            <a:off x="3363773" y="1773314"/>
            <a:ext cx="914400" cy="262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Fin</a:t>
            </a: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6D2F501B-2991-4066-B513-5955F197B0A9}"/>
              </a:ext>
            </a:extLst>
          </p:cNvPr>
          <p:cNvSpPr/>
          <p:nvPr/>
        </p:nvSpPr>
        <p:spPr>
          <a:xfrm>
            <a:off x="3291840" y="609362"/>
            <a:ext cx="2171700" cy="5450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Intentar abrir ficheros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3340AA0-F0AC-450E-B777-C20E359E86FB}"/>
              </a:ext>
            </a:extLst>
          </p:cNvPr>
          <p:cNvSpPr/>
          <p:nvPr/>
        </p:nvSpPr>
        <p:spPr>
          <a:xfrm>
            <a:off x="5463540" y="987682"/>
            <a:ext cx="1823720" cy="130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Calcular tamaño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FA18E7C-C0C4-470C-A282-3D8189C638FB}"/>
              </a:ext>
            </a:extLst>
          </p:cNvPr>
          <p:cNvSpPr/>
          <p:nvPr/>
        </p:nvSpPr>
        <p:spPr>
          <a:xfrm>
            <a:off x="1468120" y="1012190"/>
            <a:ext cx="217170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Error, cerrar ficheros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A524585-AE01-42F1-9DD0-AF249E7C8804}"/>
              </a:ext>
            </a:extLst>
          </p:cNvPr>
          <p:cNvSpPr/>
          <p:nvPr/>
        </p:nvSpPr>
        <p:spPr>
          <a:xfrm>
            <a:off x="2103120" y="1415018"/>
            <a:ext cx="914400" cy="262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Fin</a:t>
            </a: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AB4DC5F6-1919-4E6F-BA43-11B3CB974D28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16200000" flipH="1">
            <a:off x="2492891" y="1347589"/>
            <a:ext cx="128508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A971DFD8-CC85-4446-8553-56D000AA58A7}"/>
              </a:ext>
            </a:extLst>
          </p:cNvPr>
          <p:cNvCxnSpPr>
            <a:stCxn id="6" idx="1"/>
            <a:endCxn id="8" idx="0"/>
          </p:cNvCxnSpPr>
          <p:nvPr/>
        </p:nvCxnSpPr>
        <p:spPr>
          <a:xfrm rot="10800000" flipV="1">
            <a:off x="2553970" y="881896"/>
            <a:ext cx="737870" cy="1302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B78DF494-C463-47CB-892A-87A22EE6E406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5463540" y="881896"/>
            <a:ext cx="911860" cy="1057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mbo 21">
            <a:extLst>
              <a:ext uri="{FF2B5EF4-FFF2-40B4-BE49-F238E27FC236}">
                <a16:creationId xmlns:a16="http://schemas.microsoft.com/office/drawing/2014/main" id="{AAFE3C37-0C53-494E-B3BD-03A6E1AC1868}"/>
              </a:ext>
            </a:extLst>
          </p:cNvPr>
          <p:cNvSpPr/>
          <p:nvPr/>
        </p:nvSpPr>
        <p:spPr>
          <a:xfrm>
            <a:off x="4766310" y="1453799"/>
            <a:ext cx="3440430" cy="21655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Mientras </a:t>
            </a:r>
            <a:r>
              <a:rPr lang="es-ES" sz="1200" dirty="0" err="1"/>
              <a:t>cli</a:t>
            </a:r>
            <a:r>
              <a:rPr lang="es-ES" sz="1200" dirty="0"/>
              <a:t>!=0</a:t>
            </a:r>
          </a:p>
        </p:txBody>
      </p:sp>
      <p:sp>
        <p:nvSpPr>
          <p:cNvPr id="23" name="Paralelogramo 22">
            <a:extLst>
              <a:ext uri="{FF2B5EF4-FFF2-40B4-BE49-F238E27FC236}">
                <a16:creationId xmlns:a16="http://schemas.microsoft.com/office/drawing/2014/main" id="{C010BB53-6664-4C87-B9B2-20C726D55E94}"/>
              </a:ext>
            </a:extLst>
          </p:cNvPr>
          <p:cNvSpPr/>
          <p:nvPr/>
        </p:nvSpPr>
        <p:spPr>
          <a:xfrm>
            <a:off x="4822190" y="1162679"/>
            <a:ext cx="3721100" cy="22574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Mostrar plantilla presupuestos y pedir cliente</a:t>
            </a:r>
          </a:p>
        </p:txBody>
      </p:sp>
      <p:sp>
        <p:nvSpPr>
          <p:cNvPr id="24" name="Rombo 23">
            <a:extLst>
              <a:ext uri="{FF2B5EF4-FFF2-40B4-BE49-F238E27FC236}">
                <a16:creationId xmlns:a16="http://schemas.microsoft.com/office/drawing/2014/main" id="{E8B7785F-4F5B-4D3F-A6D3-A91ABDC281F1}"/>
              </a:ext>
            </a:extLst>
          </p:cNvPr>
          <p:cNvSpPr/>
          <p:nvPr/>
        </p:nvSpPr>
        <p:spPr>
          <a:xfrm>
            <a:off x="4960619" y="1809346"/>
            <a:ext cx="3577589" cy="45371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Comprobar si es un cliente válido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406D501-2EDD-4635-A28B-C2857EAFCDC8}"/>
              </a:ext>
            </a:extLst>
          </p:cNvPr>
          <p:cNvSpPr/>
          <p:nvPr/>
        </p:nvSpPr>
        <p:spPr>
          <a:xfrm>
            <a:off x="3931920" y="2263061"/>
            <a:ext cx="1531620" cy="33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Error 4, salir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3FD5C260-A123-40E4-B592-3B869DF655D0}"/>
              </a:ext>
            </a:extLst>
          </p:cNvPr>
          <p:cNvSpPr/>
          <p:nvPr/>
        </p:nvSpPr>
        <p:spPr>
          <a:xfrm>
            <a:off x="4349115" y="2735126"/>
            <a:ext cx="697230" cy="218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Fin</a:t>
            </a:r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A0AFE0B4-440B-46B4-BFE5-2D487311A30F}"/>
              </a:ext>
            </a:extLst>
          </p:cNvPr>
          <p:cNvCxnSpPr>
            <a:cxnSpLocks/>
            <a:stCxn id="24" idx="1"/>
            <a:endCxn id="25" idx="0"/>
          </p:cNvCxnSpPr>
          <p:nvPr/>
        </p:nvCxnSpPr>
        <p:spPr>
          <a:xfrm rot="10800000" flipV="1">
            <a:off x="4697731" y="2036203"/>
            <a:ext cx="262889" cy="2268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7F17488-C08E-410A-AD90-4DEB5E718BE2}"/>
              </a:ext>
            </a:extLst>
          </p:cNvPr>
          <p:cNvSpPr txBox="1"/>
          <p:nvPr/>
        </p:nvSpPr>
        <p:spPr>
          <a:xfrm>
            <a:off x="4624424" y="180934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F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08DFF155-2D76-4BAC-A3AD-3B9E34AA2686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6486525" y="1670352"/>
            <a:ext cx="262889" cy="138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alelogramo 31">
            <a:extLst>
              <a:ext uri="{FF2B5EF4-FFF2-40B4-BE49-F238E27FC236}">
                <a16:creationId xmlns:a16="http://schemas.microsoft.com/office/drawing/2014/main" id="{09A1EB9A-E9A5-47CE-BEE9-00121BD494D2}"/>
              </a:ext>
            </a:extLst>
          </p:cNvPr>
          <p:cNvSpPr/>
          <p:nvPr/>
        </p:nvSpPr>
        <p:spPr>
          <a:xfrm>
            <a:off x="7768671" y="2175610"/>
            <a:ext cx="1969689" cy="24875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Escribir datos cliente</a:t>
            </a:r>
          </a:p>
        </p:txBody>
      </p:sp>
      <p:sp>
        <p:nvSpPr>
          <p:cNvPr id="33" name="Paralelogramo 32">
            <a:extLst>
              <a:ext uri="{FF2B5EF4-FFF2-40B4-BE49-F238E27FC236}">
                <a16:creationId xmlns:a16="http://schemas.microsoft.com/office/drawing/2014/main" id="{B6BDB0E2-5311-4A5E-895B-C543AB7AFF4E}"/>
              </a:ext>
            </a:extLst>
          </p:cNvPr>
          <p:cNvSpPr/>
          <p:nvPr/>
        </p:nvSpPr>
        <p:spPr>
          <a:xfrm>
            <a:off x="7987705" y="2496521"/>
            <a:ext cx="1531620" cy="24875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Pedir servicio</a:t>
            </a:r>
          </a:p>
        </p:txBody>
      </p:sp>
      <p:sp>
        <p:nvSpPr>
          <p:cNvPr id="34" name="Rombo 33">
            <a:extLst>
              <a:ext uri="{FF2B5EF4-FFF2-40B4-BE49-F238E27FC236}">
                <a16:creationId xmlns:a16="http://schemas.microsoft.com/office/drawing/2014/main" id="{6E182ADC-06F3-4EA8-8DD8-8020A0DA1FB0}"/>
              </a:ext>
            </a:extLst>
          </p:cNvPr>
          <p:cNvSpPr/>
          <p:nvPr/>
        </p:nvSpPr>
        <p:spPr>
          <a:xfrm>
            <a:off x="7508682" y="2817433"/>
            <a:ext cx="2489665" cy="3772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Mientras ser!=0</a:t>
            </a:r>
          </a:p>
        </p:txBody>
      </p:sp>
      <p:sp>
        <p:nvSpPr>
          <p:cNvPr id="35" name="Rombo 34">
            <a:extLst>
              <a:ext uri="{FF2B5EF4-FFF2-40B4-BE49-F238E27FC236}">
                <a16:creationId xmlns:a16="http://schemas.microsoft.com/office/drawing/2014/main" id="{C883D8D9-2C13-44DC-805A-04ECEEF74FA6}"/>
              </a:ext>
            </a:extLst>
          </p:cNvPr>
          <p:cNvSpPr/>
          <p:nvPr/>
        </p:nvSpPr>
        <p:spPr>
          <a:xfrm>
            <a:off x="7344811" y="3274351"/>
            <a:ext cx="2653536" cy="50518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Comprobar si es un servicio válido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1F7476BA-4A23-4295-AF76-17886205EBB1}"/>
              </a:ext>
            </a:extLst>
          </p:cNvPr>
          <p:cNvSpPr/>
          <p:nvPr/>
        </p:nvSpPr>
        <p:spPr>
          <a:xfrm>
            <a:off x="6041631" y="3623069"/>
            <a:ext cx="1073194" cy="25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Error 4, salir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F45610A5-4FC7-419C-91BF-DC8447EFDC39}"/>
              </a:ext>
            </a:extLst>
          </p:cNvPr>
          <p:cNvSpPr/>
          <p:nvPr/>
        </p:nvSpPr>
        <p:spPr>
          <a:xfrm>
            <a:off x="6206526" y="3922891"/>
            <a:ext cx="697230" cy="218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Fin</a:t>
            </a:r>
          </a:p>
        </p:txBody>
      </p: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E9400903-1B9D-4504-8DE8-338FC63DACB1}"/>
              </a:ext>
            </a:extLst>
          </p:cNvPr>
          <p:cNvCxnSpPr>
            <a:cxnSpLocks/>
            <a:stCxn id="35" idx="1"/>
            <a:endCxn id="36" idx="0"/>
          </p:cNvCxnSpPr>
          <p:nvPr/>
        </p:nvCxnSpPr>
        <p:spPr>
          <a:xfrm rot="10800000" flipV="1">
            <a:off x="6578229" y="3526943"/>
            <a:ext cx="766583" cy="961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40F3FB8-AA01-41CA-9FE2-49158A4A8A05}"/>
              </a:ext>
            </a:extLst>
          </p:cNvPr>
          <p:cNvSpPr txBox="1"/>
          <p:nvPr/>
        </p:nvSpPr>
        <p:spPr>
          <a:xfrm>
            <a:off x="6555141" y="3388442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F</a:t>
            </a:r>
          </a:p>
        </p:txBody>
      </p:sp>
      <p:sp>
        <p:nvSpPr>
          <p:cNvPr id="40" name="Paralelogramo 39">
            <a:extLst>
              <a:ext uri="{FF2B5EF4-FFF2-40B4-BE49-F238E27FC236}">
                <a16:creationId xmlns:a16="http://schemas.microsoft.com/office/drawing/2014/main" id="{9584E27C-E0A1-4DA3-B075-83F115771AB0}"/>
              </a:ext>
            </a:extLst>
          </p:cNvPr>
          <p:cNvSpPr/>
          <p:nvPr/>
        </p:nvSpPr>
        <p:spPr>
          <a:xfrm>
            <a:off x="9519325" y="3663290"/>
            <a:ext cx="2000218" cy="21550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Escribir datos servicio</a:t>
            </a:r>
          </a:p>
        </p:txBody>
      </p: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28794010-AD3D-49C3-82AF-601782C88763}"/>
              </a:ext>
            </a:extLst>
          </p:cNvPr>
          <p:cNvCxnSpPr>
            <a:cxnSpLocks/>
            <a:stCxn id="35" idx="3"/>
            <a:endCxn id="40" idx="0"/>
          </p:cNvCxnSpPr>
          <p:nvPr/>
        </p:nvCxnSpPr>
        <p:spPr>
          <a:xfrm>
            <a:off x="9998347" y="3526943"/>
            <a:ext cx="521087" cy="1363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6C8C71AC-21A8-4245-A611-4AEBC0F6C637}"/>
              </a:ext>
            </a:extLst>
          </p:cNvPr>
          <p:cNvSpPr txBox="1"/>
          <p:nvPr/>
        </p:nvSpPr>
        <p:spPr>
          <a:xfrm>
            <a:off x="10253351" y="3302126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V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6B91264E-5653-4F57-8D19-01B5F96D91ED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 flipH="1">
            <a:off x="6555141" y="3878792"/>
            <a:ext cx="23087" cy="44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aralelogramo 61">
            <a:extLst>
              <a:ext uri="{FF2B5EF4-FFF2-40B4-BE49-F238E27FC236}">
                <a16:creationId xmlns:a16="http://schemas.microsoft.com/office/drawing/2014/main" id="{922442FC-9419-4099-A4E3-D920B0845D9F}"/>
              </a:ext>
            </a:extLst>
          </p:cNvPr>
          <p:cNvSpPr/>
          <p:nvPr/>
        </p:nvSpPr>
        <p:spPr>
          <a:xfrm>
            <a:off x="9519325" y="3972662"/>
            <a:ext cx="2000218" cy="30021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Pedir horas, mostrar importe</a:t>
            </a:r>
          </a:p>
        </p:txBody>
      </p:sp>
      <p:sp>
        <p:nvSpPr>
          <p:cNvPr id="63" name="Paralelogramo 62">
            <a:extLst>
              <a:ext uri="{FF2B5EF4-FFF2-40B4-BE49-F238E27FC236}">
                <a16:creationId xmlns:a16="http://schemas.microsoft.com/office/drawing/2014/main" id="{C24913D4-DA80-432C-AC01-1207D7284233}"/>
              </a:ext>
            </a:extLst>
          </p:cNvPr>
          <p:cNvSpPr/>
          <p:nvPr/>
        </p:nvSpPr>
        <p:spPr>
          <a:xfrm>
            <a:off x="9519325" y="4389120"/>
            <a:ext cx="2000218" cy="19880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Pedir confirmación</a:t>
            </a:r>
          </a:p>
        </p:txBody>
      </p:sp>
      <p:sp>
        <p:nvSpPr>
          <p:cNvPr id="64" name="Rombo 63">
            <a:extLst>
              <a:ext uri="{FF2B5EF4-FFF2-40B4-BE49-F238E27FC236}">
                <a16:creationId xmlns:a16="http://schemas.microsoft.com/office/drawing/2014/main" id="{892351DC-C5D7-49D8-AE6E-D5C2D372FE90}"/>
              </a:ext>
            </a:extLst>
          </p:cNvPr>
          <p:cNvSpPr/>
          <p:nvPr/>
        </p:nvSpPr>
        <p:spPr>
          <a:xfrm>
            <a:off x="9132594" y="4676589"/>
            <a:ext cx="2773680" cy="3374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Si la respuesta es sí</a:t>
            </a:r>
          </a:p>
        </p:txBody>
      </p:sp>
      <p:sp>
        <p:nvSpPr>
          <p:cNvPr id="65" name="Rombo 64">
            <a:extLst>
              <a:ext uri="{FF2B5EF4-FFF2-40B4-BE49-F238E27FC236}">
                <a16:creationId xmlns:a16="http://schemas.microsoft.com/office/drawing/2014/main" id="{35B34530-8987-440E-A5C4-DB14DA8F85DA}"/>
              </a:ext>
            </a:extLst>
          </p:cNvPr>
          <p:cNvSpPr/>
          <p:nvPr/>
        </p:nvSpPr>
        <p:spPr>
          <a:xfrm>
            <a:off x="7599815" y="4991635"/>
            <a:ext cx="2653536" cy="7543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Si hay diez presupuestos de ese cliente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FC81B9F0-53BC-423C-98FA-0E27EF58FD73}"/>
              </a:ext>
            </a:extLst>
          </p:cNvPr>
          <p:cNvSpPr txBox="1"/>
          <p:nvPr/>
        </p:nvSpPr>
        <p:spPr>
          <a:xfrm>
            <a:off x="8753514" y="470416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</a:t>
            </a:r>
          </a:p>
        </p:txBody>
      </p:sp>
      <p:cxnSp>
        <p:nvCxnSpPr>
          <p:cNvPr id="68" name="Conector: angular 67">
            <a:extLst>
              <a:ext uri="{FF2B5EF4-FFF2-40B4-BE49-F238E27FC236}">
                <a16:creationId xmlns:a16="http://schemas.microsoft.com/office/drawing/2014/main" id="{6891AAB5-1EB1-494E-8153-9AB9C97F22F3}"/>
              </a:ext>
            </a:extLst>
          </p:cNvPr>
          <p:cNvCxnSpPr>
            <a:cxnSpLocks/>
            <a:stCxn id="64" idx="1"/>
            <a:endCxn id="66" idx="2"/>
          </p:cNvCxnSpPr>
          <p:nvPr/>
        </p:nvCxnSpPr>
        <p:spPr>
          <a:xfrm rot="10800000" flipV="1">
            <a:off x="8911570" y="4845306"/>
            <a:ext cx="221024" cy="228191"/>
          </a:xfrm>
          <a:prstGeom prst="bentConnector4">
            <a:avLst>
              <a:gd name="adj1" fmla="val 96987"/>
              <a:gd name="adj2" fmla="val 48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 72">
            <a:extLst>
              <a:ext uri="{FF2B5EF4-FFF2-40B4-BE49-F238E27FC236}">
                <a16:creationId xmlns:a16="http://schemas.microsoft.com/office/drawing/2014/main" id="{D4558C9B-A982-42C8-9450-C1241B47E27E}"/>
              </a:ext>
            </a:extLst>
          </p:cNvPr>
          <p:cNvSpPr/>
          <p:nvPr/>
        </p:nvSpPr>
        <p:spPr>
          <a:xfrm>
            <a:off x="7114825" y="5566410"/>
            <a:ext cx="766583" cy="179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Error 15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F5622567-8345-4FA7-99E5-FD811CE9B656}"/>
              </a:ext>
            </a:extLst>
          </p:cNvPr>
          <p:cNvSpPr/>
          <p:nvPr/>
        </p:nvSpPr>
        <p:spPr>
          <a:xfrm>
            <a:off x="8911570" y="5897880"/>
            <a:ext cx="158056" cy="100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6" name="Conector: angular 75">
            <a:extLst>
              <a:ext uri="{FF2B5EF4-FFF2-40B4-BE49-F238E27FC236}">
                <a16:creationId xmlns:a16="http://schemas.microsoft.com/office/drawing/2014/main" id="{201E37EB-05F9-46E3-8D3C-51C0356B0182}"/>
              </a:ext>
            </a:extLst>
          </p:cNvPr>
          <p:cNvCxnSpPr>
            <a:stCxn id="73" idx="2"/>
            <a:endCxn id="74" idx="2"/>
          </p:cNvCxnSpPr>
          <p:nvPr/>
        </p:nvCxnSpPr>
        <p:spPr>
          <a:xfrm rot="16200000" flipH="1">
            <a:off x="8103848" y="5140283"/>
            <a:ext cx="201990" cy="14134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: angular 79">
            <a:extLst>
              <a:ext uri="{FF2B5EF4-FFF2-40B4-BE49-F238E27FC236}">
                <a16:creationId xmlns:a16="http://schemas.microsoft.com/office/drawing/2014/main" id="{3B94C4D9-18E4-4939-A101-16618DD42DB9}"/>
              </a:ext>
            </a:extLst>
          </p:cNvPr>
          <p:cNvCxnSpPr>
            <a:stCxn id="65" idx="1"/>
            <a:endCxn id="73" idx="0"/>
          </p:cNvCxnSpPr>
          <p:nvPr/>
        </p:nvCxnSpPr>
        <p:spPr>
          <a:xfrm rot="10800000" flipV="1">
            <a:off x="7498117" y="5368824"/>
            <a:ext cx="101698" cy="1975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>
            <a:extLst>
              <a:ext uri="{FF2B5EF4-FFF2-40B4-BE49-F238E27FC236}">
                <a16:creationId xmlns:a16="http://schemas.microsoft.com/office/drawing/2014/main" id="{B9E75CBC-237F-4383-A624-31320E888C1A}"/>
              </a:ext>
            </a:extLst>
          </p:cNvPr>
          <p:cNvSpPr txBox="1"/>
          <p:nvPr/>
        </p:nvSpPr>
        <p:spPr>
          <a:xfrm>
            <a:off x="7373263" y="501402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42582E02-BE25-4CD8-B4A5-851EA39FB63A}"/>
              </a:ext>
            </a:extLst>
          </p:cNvPr>
          <p:cNvSpPr/>
          <p:nvPr/>
        </p:nvSpPr>
        <p:spPr>
          <a:xfrm>
            <a:off x="9754975" y="5638232"/>
            <a:ext cx="1200150" cy="197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Guardar fichero</a:t>
            </a:r>
          </a:p>
        </p:txBody>
      </p:sp>
      <p:cxnSp>
        <p:nvCxnSpPr>
          <p:cNvPr id="84" name="Conector: angular 83">
            <a:extLst>
              <a:ext uri="{FF2B5EF4-FFF2-40B4-BE49-F238E27FC236}">
                <a16:creationId xmlns:a16="http://schemas.microsoft.com/office/drawing/2014/main" id="{C2E6C569-FC41-48A9-BA2F-8BC590179B95}"/>
              </a:ext>
            </a:extLst>
          </p:cNvPr>
          <p:cNvCxnSpPr>
            <a:cxnSpLocks/>
            <a:stCxn id="65" idx="3"/>
            <a:endCxn id="82" idx="0"/>
          </p:cNvCxnSpPr>
          <p:nvPr/>
        </p:nvCxnSpPr>
        <p:spPr>
          <a:xfrm>
            <a:off x="10253351" y="5368825"/>
            <a:ext cx="101699" cy="2694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B643E26B-18BC-441E-A025-57BC8599DD10}"/>
              </a:ext>
            </a:extLst>
          </p:cNvPr>
          <p:cNvCxnSpPr>
            <a:stCxn id="82" idx="2"/>
            <a:endCxn id="74" idx="6"/>
          </p:cNvCxnSpPr>
          <p:nvPr/>
        </p:nvCxnSpPr>
        <p:spPr>
          <a:xfrm rot="5400000">
            <a:off x="9656244" y="5249199"/>
            <a:ext cx="112188" cy="12854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Paralelogramo 88">
            <a:extLst>
              <a:ext uri="{FF2B5EF4-FFF2-40B4-BE49-F238E27FC236}">
                <a16:creationId xmlns:a16="http://schemas.microsoft.com/office/drawing/2014/main" id="{8587225B-DE03-4686-8FC5-EB9926C92D59}"/>
              </a:ext>
            </a:extLst>
          </p:cNvPr>
          <p:cNvSpPr/>
          <p:nvPr/>
        </p:nvSpPr>
        <p:spPr>
          <a:xfrm>
            <a:off x="11105481" y="5251757"/>
            <a:ext cx="1086519" cy="43172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No se guardó</a:t>
            </a:r>
          </a:p>
        </p:txBody>
      </p:sp>
      <p:cxnSp>
        <p:nvCxnSpPr>
          <p:cNvPr id="91" name="Conector: angular 90">
            <a:extLst>
              <a:ext uri="{FF2B5EF4-FFF2-40B4-BE49-F238E27FC236}">
                <a16:creationId xmlns:a16="http://schemas.microsoft.com/office/drawing/2014/main" id="{68280455-A6DE-457C-A26C-923C66E841CE}"/>
              </a:ext>
            </a:extLst>
          </p:cNvPr>
          <p:cNvCxnSpPr>
            <a:stCxn id="64" idx="3"/>
            <a:endCxn id="89" idx="1"/>
          </p:cNvCxnSpPr>
          <p:nvPr/>
        </p:nvCxnSpPr>
        <p:spPr>
          <a:xfrm flipH="1">
            <a:off x="11702706" y="4845307"/>
            <a:ext cx="203568" cy="406450"/>
          </a:xfrm>
          <a:prstGeom prst="bentConnector4">
            <a:avLst>
              <a:gd name="adj1" fmla="val -112297"/>
              <a:gd name="adj2" fmla="val 707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lipse 92">
            <a:extLst>
              <a:ext uri="{FF2B5EF4-FFF2-40B4-BE49-F238E27FC236}">
                <a16:creationId xmlns:a16="http://schemas.microsoft.com/office/drawing/2014/main" id="{DA8974CD-F234-4973-838D-6FF38ACDCD7A}"/>
              </a:ext>
            </a:extLst>
          </p:cNvPr>
          <p:cNvSpPr/>
          <p:nvPr/>
        </p:nvSpPr>
        <p:spPr>
          <a:xfrm>
            <a:off x="10163791" y="6244590"/>
            <a:ext cx="191259" cy="112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5" name="Conector: angular 94">
            <a:extLst>
              <a:ext uri="{FF2B5EF4-FFF2-40B4-BE49-F238E27FC236}">
                <a16:creationId xmlns:a16="http://schemas.microsoft.com/office/drawing/2014/main" id="{835966A3-BB8F-44DD-BDB9-01AAC8A55B52}"/>
              </a:ext>
            </a:extLst>
          </p:cNvPr>
          <p:cNvCxnSpPr>
            <a:stCxn id="89" idx="4"/>
            <a:endCxn id="93" idx="6"/>
          </p:cNvCxnSpPr>
          <p:nvPr/>
        </p:nvCxnSpPr>
        <p:spPr>
          <a:xfrm rot="5400000">
            <a:off x="10693293" y="5345235"/>
            <a:ext cx="617207" cy="12936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: angular 96">
            <a:extLst>
              <a:ext uri="{FF2B5EF4-FFF2-40B4-BE49-F238E27FC236}">
                <a16:creationId xmlns:a16="http://schemas.microsoft.com/office/drawing/2014/main" id="{934068FD-BCC5-43D8-996E-391835685C56}"/>
              </a:ext>
            </a:extLst>
          </p:cNvPr>
          <p:cNvCxnSpPr>
            <a:stCxn id="74" idx="4"/>
            <a:endCxn id="93" idx="2"/>
          </p:cNvCxnSpPr>
          <p:nvPr/>
        </p:nvCxnSpPr>
        <p:spPr>
          <a:xfrm rot="16200000" flipH="1">
            <a:off x="9425917" y="5562810"/>
            <a:ext cx="302554" cy="11731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Paralelogramo 98">
            <a:extLst>
              <a:ext uri="{FF2B5EF4-FFF2-40B4-BE49-F238E27FC236}">
                <a16:creationId xmlns:a16="http://schemas.microsoft.com/office/drawing/2014/main" id="{FBEACE78-9765-49FF-AEF3-0CC31EDE6A80}"/>
              </a:ext>
            </a:extLst>
          </p:cNvPr>
          <p:cNvSpPr/>
          <p:nvPr/>
        </p:nvSpPr>
        <p:spPr>
          <a:xfrm>
            <a:off x="5349949" y="6383100"/>
            <a:ext cx="1531620" cy="24875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Pedir servicio</a:t>
            </a:r>
          </a:p>
        </p:txBody>
      </p:sp>
      <p:cxnSp>
        <p:nvCxnSpPr>
          <p:cNvPr id="101" name="Conector: angular 100">
            <a:extLst>
              <a:ext uri="{FF2B5EF4-FFF2-40B4-BE49-F238E27FC236}">
                <a16:creationId xmlns:a16="http://schemas.microsoft.com/office/drawing/2014/main" id="{36ABBAD3-F6EA-4AE1-8AA9-53D9F981A9E7}"/>
              </a:ext>
            </a:extLst>
          </p:cNvPr>
          <p:cNvCxnSpPr>
            <a:stCxn id="93" idx="0"/>
            <a:endCxn id="99" idx="1"/>
          </p:cNvCxnSpPr>
          <p:nvPr/>
        </p:nvCxnSpPr>
        <p:spPr>
          <a:xfrm rot="16200000" flipH="1" flipV="1">
            <a:off x="8133883" y="4257561"/>
            <a:ext cx="138510" cy="4112567"/>
          </a:xfrm>
          <a:prstGeom prst="bentConnector3">
            <a:avLst>
              <a:gd name="adj1" fmla="val -495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: angular 105">
            <a:extLst>
              <a:ext uri="{FF2B5EF4-FFF2-40B4-BE49-F238E27FC236}">
                <a16:creationId xmlns:a16="http://schemas.microsoft.com/office/drawing/2014/main" id="{480963B2-242F-48D2-802C-D29332ACAC6E}"/>
              </a:ext>
            </a:extLst>
          </p:cNvPr>
          <p:cNvCxnSpPr>
            <a:stCxn id="99" idx="3"/>
            <a:endCxn id="34" idx="1"/>
          </p:cNvCxnSpPr>
          <p:nvPr/>
        </p:nvCxnSpPr>
        <p:spPr>
          <a:xfrm rot="5400000" flipH="1" flipV="1">
            <a:off x="4983779" y="4106957"/>
            <a:ext cx="3625787" cy="1424018"/>
          </a:xfrm>
          <a:prstGeom prst="bentConnector4">
            <a:avLst>
              <a:gd name="adj1" fmla="val -3153"/>
              <a:gd name="adj2" fmla="val -664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Paralelogramo 108">
            <a:extLst>
              <a:ext uri="{FF2B5EF4-FFF2-40B4-BE49-F238E27FC236}">
                <a16:creationId xmlns:a16="http://schemas.microsoft.com/office/drawing/2014/main" id="{380E00D9-A9C4-422C-97DE-9068D2056BF6}"/>
              </a:ext>
            </a:extLst>
          </p:cNvPr>
          <p:cNvSpPr/>
          <p:nvPr/>
        </p:nvSpPr>
        <p:spPr>
          <a:xfrm>
            <a:off x="10117120" y="2646436"/>
            <a:ext cx="1531620" cy="17737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Mostrar plantilla</a:t>
            </a:r>
          </a:p>
        </p:txBody>
      </p:sp>
      <p:sp>
        <p:nvSpPr>
          <p:cNvPr id="110" name="Paralelogramo 109">
            <a:extLst>
              <a:ext uri="{FF2B5EF4-FFF2-40B4-BE49-F238E27FC236}">
                <a16:creationId xmlns:a16="http://schemas.microsoft.com/office/drawing/2014/main" id="{33FFE674-101F-44AE-A6F1-711BB3894891}"/>
              </a:ext>
            </a:extLst>
          </p:cNvPr>
          <p:cNvSpPr/>
          <p:nvPr/>
        </p:nvSpPr>
        <p:spPr>
          <a:xfrm>
            <a:off x="10273616" y="2332568"/>
            <a:ext cx="1253571" cy="20146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Pedir cliente</a:t>
            </a:r>
          </a:p>
        </p:txBody>
      </p:sp>
      <p:cxnSp>
        <p:nvCxnSpPr>
          <p:cNvPr id="112" name="Conector: angular 111">
            <a:extLst>
              <a:ext uri="{FF2B5EF4-FFF2-40B4-BE49-F238E27FC236}">
                <a16:creationId xmlns:a16="http://schemas.microsoft.com/office/drawing/2014/main" id="{9D0E27B4-3699-47E2-BEAE-EDFEAAD75FAA}"/>
              </a:ext>
            </a:extLst>
          </p:cNvPr>
          <p:cNvCxnSpPr>
            <a:stCxn id="34" idx="3"/>
            <a:endCxn id="109" idx="3"/>
          </p:cNvCxnSpPr>
          <p:nvPr/>
        </p:nvCxnSpPr>
        <p:spPr>
          <a:xfrm flipV="1">
            <a:off x="9998347" y="2823815"/>
            <a:ext cx="862411" cy="1822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C4A56C13-0FAE-4982-A005-E8A9F0C78096}"/>
              </a:ext>
            </a:extLst>
          </p:cNvPr>
          <p:cNvCxnSpPr>
            <a:stCxn id="109" idx="1"/>
            <a:endCxn id="110" idx="4"/>
          </p:cNvCxnSpPr>
          <p:nvPr/>
        </p:nvCxnSpPr>
        <p:spPr>
          <a:xfrm flipH="1" flipV="1">
            <a:off x="10900402" y="2534028"/>
            <a:ext cx="4700" cy="112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: angular 115">
            <a:extLst>
              <a:ext uri="{FF2B5EF4-FFF2-40B4-BE49-F238E27FC236}">
                <a16:creationId xmlns:a16="http://schemas.microsoft.com/office/drawing/2014/main" id="{09A4E533-9003-4C95-8C8F-E8A9207DAA99}"/>
              </a:ext>
            </a:extLst>
          </p:cNvPr>
          <p:cNvCxnSpPr>
            <a:stCxn id="110" idx="0"/>
            <a:endCxn id="22" idx="3"/>
          </p:cNvCxnSpPr>
          <p:nvPr/>
        </p:nvCxnSpPr>
        <p:spPr>
          <a:xfrm rot="16200000" flipV="1">
            <a:off x="9168325" y="600491"/>
            <a:ext cx="770492" cy="26936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: angular 117">
            <a:extLst>
              <a:ext uri="{FF2B5EF4-FFF2-40B4-BE49-F238E27FC236}">
                <a16:creationId xmlns:a16="http://schemas.microsoft.com/office/drawing/2014/main" id="{280CF18C-CC79-4F83-B042-851062C67221}"/>
              </a:ext>
            </a:extLst>
          </p:cNvPr>
          <p:cNvCxnSpPr>
            <a:stCxn id="22" idx="1"/>
            <a:endCxn id="4" idx="0"/>
          </p:cNvCxnSpPr>
          <p:nvPr/>
        </p:nvCxnSpPr>
        <p:spPr>
          <a:xfrm rot="10800000" flipV="1">
            <a:off x="3820974" y="1562076"/>
            <a:ext cx="945337" cy="2112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angular 119">
            <a:extLst>
              <a:ext uri="{FF2B5EF4-FFF2-40B4-BE49-F238E27FC236}">
                <a16:creationId xmlns:a16="http://schemas.microsoft.com/office/drawing/2014/main" id="{40B66654-8735-4134-A388-30F794FD236F}"/>
              </a:ext>
            </a:extLst>
          </p:cNvPr>
          <p:cNvCxnSpPr>
            <a:stCxn id="24" idx="3"/>
            <a:endCxn id="34" idx="0"/>
          </p:cNvCxnSpPr>
          <p:nvPr/>
        </p:nvCxnSpPr>
        <p:spPr>
          <a:xfrm>
            <a:off x="8538208" y="2036204"/>
            <a:ext cx="215307" cy="7812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751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Conector recto de flecha 129">
            <a:extLst>
              <a:ext uri="{FF2B5EF4-FFF2-40B4-BE49-F238E27FC236}">
                <a16:creationId xmlns:a16="http://schemas.microsoft.com/office/drawing/2014/main" id="{567E884F-328F-49C1-AF50-15E6158F243A}"/>
              </a:ext>
            </a:extLst>
          </p:cNvPr>
          <p:cNvCxnSpPr>
            <a:stCxn id="76" idx="2"/>
            <a:endCxn id="79" idx="0"/>
          </p:cNvCxnSpPr>
          <p:nvPr/>
        </p:nvCxnSpPr>
        <p:spPr>
          <a:xfrm>
            <a:off x="3385230" y="2012010"/>
            <a:ext cx="0" cy="50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: angular 127">
            <a:extLst>
              <a:ext uri="{FF2B5EF4-FFF2-40B4-BE49-F238E27FC236}">
                <a16:creationId xmlns:a16="http://schemas.microsoft.com/office/drawing/2014/main" id="{4B32C15D-23D1-4EF7-9F09-4CC2E9265DF3}"/>
              </a:ext>
            </a:extLst>
          </p:cNvPr>
          <p:cNvCxnSpPr>
            <a:stCxn id="6" idx="1"/>
            <a:endCxn id="76" idx="0"/>
          </p:cNvCxnSpPr>
          <p:nvPr/>
        </p:nvCxnSpPr>
        <p:spPr>
          <a:xfrm rot="10800000" flipV="1">
            <a:off x="3385231" y="637667"/>
            <a:ext cx="619" cy="952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3863A339-A109-46CA-9CB4-44E2541F8FDA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>
            <a:off x="8806148" y="637668"/>
            <a:ext cx="0" cy="40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EDAE306F-820F-4B9D-B940-BC9864536AC5}"/>
              </a:ext>
            </a:extLst>
          </p:cNvPr>
          <p:cNvCxnSpPr>
            <a:stCxn id="60" idx="2"/>
            <a:endCxn id="62" idx="0"/>
          </p:cNvCxnSpPr>
          <p:nvPr/>
        </p:nvCxnSpPr>
        <p:spPr>
          <a:xfrm flipH="1">
            <a:off x="10646121" y="4455839"/>
            <a:ext cx="1" cy="36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19602046-EE1C-4058-8EC6-7C3A3875FB3B}"/>
              </a:ext>
            </a:extLst>
          </p:cNvPr>
          <p:cNvCxnSpPr>
            <a:stCxn id="43" idx="2"/>
            <a:endCxn id="47" idx="0"/>
          </p:cNvCxnSpPr>
          <p:nvPr/>
        </p:nvCxnSpPr>
        <p:spPr>
          <a:xfrm flipH="1">
            <a:off x="8782186" y="2884862"/>
            <a:ext cx="18847" cy="86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29C5AB4D-11BC-472B-93DB-0BF9BC8B9DF8}"/>
              </a:ext>
            </a:extLst>
          </p:cNvPr>
          <p:cNvCxnSpPr>
            <a:stCxn id="47" idx="2"/>
            <a:endCxn id="51" idx="0"/>
          </p:cNvCxnSpPr>
          <p:nvPr/>
        </p:nvCxnSpPr>
        <p:spPr>
          <a:xfrm>
            <a:off x="8782186" y="4262348"/>
            <a:ext cx="3956" cy="1137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0915D4C-7F83-4A0D-82EC-82B3AA6E691A}"/>
              </a:ext>
            </a:extLst>
          </p:cNvPr>
          <p:cNvSpPr/>
          <p:nvPr/>
        </p:nvSpPr>
        <p:spPr>
          <a:xfrm>
            <a:off x="5802216" y="198304"/>
            <a:ext cx="587567" cy="214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Inicio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FB887DC-C997-44FF-A97C-A62B83EFC13A}"/>
              </a:ext>
            </a:extLst>
          </p:cNvPr>
          <p:cNvSpPr txBox="1"/>
          <p:nvPr/>
        </p:nvSpPr>
        <p:spPr>
          <a:xfrm>
            <a:off x="385590" y="253388"/>
            <a:ext cx="1396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Facturas</a:t>
            </a: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0A2CA0D4-394B-4323-A968-EBDA91132BFD}"/>
              </a:ext>
            </a:extLst>
          </p:cNvPr>
          <p:cNvSpPr/>
          <p:nvPr/>
        </p:nvSpPr>
        <p:spPr>
          <a:xfrm>
            <a:off x="3385849" y="530387"/>
            <a:ext cx="5420299" cy="21456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Comprobar si existe presupuestos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8ADAB65-96ED-4C89-8A19-DA6B930CEF46}"/>
              </a:ext>
            </a:extLst>
          </p:cNvPr>
          <p:cNvSpPr txBox="1"/>
          <p:nvPr/>
        </p:nvSpPr>
        <p:spPr>
          <a:xfrm>
            <a:off x="3385297" y="379560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V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5A0519F-82A1-4875-B78F-0FE0A88C6FF0}"/>
              </a:ext>
            </a:extLst>
          </p:cNvPr>
          <p:cNvSpPr txBox="1"/>
          <p:nvPr/>
        </p:nvSpPr>
        <p:spPr>
          <a:xfrm>
            <a:off x="8678549" y="379559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F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A312A4F-E590-4BF3-82D8-E74EF170BBA0}"/>
              </a:ext>
            </a:extLst>
          </p:cNvPr>
          <p:cNvSpPr/>
          <p:nvPr/>
        </p:nvSpPr>
        <p:spPr>
          <a:xfrm>
            <a:off x="8059289" y="773271"/>
            <a:ext cx="1493718" cy="214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Error y salir al menú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E076FF0-894D-43A6-8831-5CF28DE469C2}"/>
              </a:ext>
            </a:extLst>
          </p:cNvPr>
          <p:cNvSpPr/>
          <p:nvPr/>
        </p:nvSpPr>
        <p:spPr>
          <a:xfrm>
            <a:off x="8541743" y="1038445"/>
            <a:ext cx="528810" cy="1322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Fin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8FDCA8D-52E0-4F03-BFD1-981A33BF46B5}"/>
              </a:ext>
            </a:extLst>
          </p:cNvPr>
          <p:cNvSpPr/>
          <p:nvPr/>
        </p:nvSpPr>
        <p:spPr>
          <a:xfrm>
            <a:off x="2677625" y="765114"/>
            <a:ext cx="1415213" cy="180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Abrir ficheros</a:t>
            </a:r>
          </a:p>
        </p:txBody>
      </p:sp>
      <p:sp>
        <p:nvSpPr>
          <p:cNvPr id="12" name="Paralelogramo 11">
            <a:extLst>
              <a:ext uri="{FF2B5EF4-FFF2-40B4-BE49-F238E27FC236}">
                <a16:creationId xmlns:a16="http://schemas.microsoft.com/office/drawing/2014/main" id="{ABCFA2F2-1D6E-4CB5-8C45-0743655B5170}"/>
              </a:ext>
            </a:extLst>
          </p:cNvPr>
          <p:cNvSpPr/>
          <p:nvPr/>
        </p:nvSpPr>
        <p:spPr>
          <a:xfrm>
            <a:off x="1942021" y="1023446"/>
            <a:ext cx="2886419" cy="21456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Pedir número factura de comienzo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C903D4A-407E-47E9-A97C-95B04D80489D}"/>
              </a:ext>
            </a:extLst>
          </p:cNvPr>
          <p:cNvSpPr/>
          <p:nvPr/>
        </p:nvSpPr>
        <p:spPr>
          <a:xfrm>
            <a:off x="8190322" y="2711781"/>
            <a:ext cx="1221421" cy="17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Cerrar resumen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0E136F8F-88BB-4CF4-86AB-296674EBDF5E}"/>
              </a:ext>
            </a:extLst>
          </p:cNvPr>
          <p:cNvSpPr/>
          <p:nvPr/>
        </p:nvSpPr>
        <p:spPr>
          <a:xfrm>
            <a:off x="7937067" y="2926000"/>
            <a:ext cx="1727930" cy="214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Abrir resumen lectura</a:t>
            </a:r>
          </a:p>
        </p:txBody>
      </p:sp>
      <p:sp>
        <p:nvSpPr>
          <p:cNvPr id="45" name="Paralelogramo 44">
            <a:extLst>
              <a:ext uri="{FF2B5EF4-FFF2-40B4-BE49-F238E27FC236}">
                <a16:creationId xmlns:a16="http://schemas.microsoft.com/office/drawing/2014/main" id="{D7ED1EFB-7C51-48D0-96E9-63171D55F7AE}"/>
              </a:ext>
            </a:extLst>
          </p:cNvPr>
          <p:cNvSpPr/>
          <p:nvPr/>
        </p:nvSpPr>
        <p:spPr>
          <a:xfrm>
            <a:off x="7594669" y="3252146"/>
            <a:ext cx="2375034" cy="17685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Mostrar cabecera resumen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1365A5FF-CA4F-45F3-A35B-9CDE4E0719C0}"/>
              </a:ext>
            </a:extLst>
          </p:cNvPr>
          <p:cNvSpPr/>
          <p:nvPr/>
        </p:nvSpPr>
        <p:spPr>
          <a:xfrm>
            <a:off x="8118998" y="3506313"/>
            <a:ext cx="1364067" cy="139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Leer resumen</a:t>
            </a:r>
          </a:p>
        </p:txBody>
      </p:sp>
      <p:sp>
        <p:nvSpPr>
          <p:cNvPr id="47" name="Rombo 46">
            <a:extLst>
              <a:ext uri="{FF2B5EF4-FFF2-40B4-BE49-F238E27FC236}">
                <a16:creationId xmlns:a16="http://schemas.microsoft.com/office/drawing/2014/main" id="{5D55F421-2E77-4009-8904-2EF8898AE785}"/>
              </a:ext>
            </a:extLst>
          </p:cNvPr>
          <p:cNvSpPr/>
          <p:nvPr/>
        </p:nvSpPr>
        <p:spPr>
          <a:xfrm>
            <a:off x="7539562" y="3745495"/>
            <a:ext cx="2485248" cy="51685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Mientras no sea fin de resumen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2858900A-0F08-4120-A18E-2E06D81CA5EE}"/>
              </a:ext>
            </a:extLst>
          </p:cNvPr>
          <p:cNvSpPr/>
          <p:nvPr/>
        </p:nvSpPr>
        <p:spPr>
          <a:xfrm>
            <a:off x="8075191" y="4399530"/>
            <a:ext cx="1451679" cy="211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Leer cliente</a:t>
            </a:r>
          </a:p>
        </p:txBody>
      </p:sp>
      <p:sp>
        <p:nvSpPr>
          <p:cNvPr id="49" name="Paralelogramo 48">
            <a:extLst>
              <a:ext uri="{FF2B5EF4-FFF2-40B4-BE49-F238E27FC236}">
                <a16:creationId xmlns:a16="http://schemas.microsoft.com/office/drawing/2014/main" id="{867EECA6-1546-49F6-BB71-89A506BB10B1}"/>
              </a:ext>
            </a:extLst>
          </p:cNvPr>
          <p:cNvSpPr/>
          <p:nvPr/>
        </p:nvSpPr>
        <p:spPr>
          <a:xfrm>
            <a:off x="8073282" y="4722575"/>
            <a:ext cx="1528232" cy="22748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Imprimir detalle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91B4C31A-6908-4867-B1BB-D86FB89B51E5}"/>
              </a:ext>
            </a:extLst>
          </p:cNvPr>
          <p:cNvSpPr/>
          <p:nvPr/>
        </p:nvSpPr>
        <p:spPr>
          <a:xfrm>
            <a:off x="8104108" y="5061755"/>
            <a:ext cx="1393843" cy="227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Sumar a total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7202B65D-2A21-4D5A-91C4-3913AEE66EC2}"/>
              </a:ext>
            </a:extLst>
          </p:cNvPr>
          <p:cNvSpPr/>
          <p:nvPr/>
        </p:nvSpPr>
        <p:spPr>
          <a:xfrm>
            <a:off x="8104108" y="5399808"/>
            <a:ext cx="1364067" cy="139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Leer resumen</a:t>
            </a:r>
          </a:p>
        </p:txBody>
      </p:sp>
      <p:cxnSp>
        <p:nvCxnSpPr>
          <p:cNvPr id="53" name="Conector: angular 52">
            <a:extLst>
              <a:ext uri="{FF2B5EF4-FFF2-40B4-BE49-F238E27FC236}">
                <a16:creationId xmlns:a16="http://schemas.microsoft.com/office/drawing/2014/main" id="{02AD37A3-41F8-4412-8F99-D1B3F86A0863}"/>
              </a:ext>
            </a:extLst>
          </p:cNvPr>
          <p:cNvCxnSpPr>
            <a:cxnSpLocks/>
            <a:stCxn id="51" idx="2"/>
            <a:endCxn id="47" idx="1"/>
          </p:cNvCxnSpPr>
          <p:nvPr/>
        </p:nvCxnSpPr>
        <p:spPr>
          <a:xfrm rot="5400000" flipH="1">
            <a:off x="7395182" y="4148302"/>
            <a:ext cx="1535339" cy="1246580"/>
          </a:xfrm>
          <a:prstGeom prst="bentConnector4">
            <a:avLst>
              <a:gd name="adj1" fmla="val -5089"/>
              <a:gd name="adj2" fmla="val 112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59">
            <a:extLst>
              <a:ext uri="{FF2B5EF4-FFF2-40B4-BE49-F238E27FC236}">
                <a16:creationId xmlns:a16="http://schemas.microsoft.com/office/drawing/2014/main" id="{947E0D9A-6ED6-4C6B-AFED-4EF548429EF5}"/>
              </a:ext>
            </a:extLst>
          </p:cNvPr>
          <p:cNvSpPr/>
          <p:nvPr/>
        </p:nvSpPr>
        <p:spPr>
          <a:xfrm>
            <a:off x="10024810" y="4262348"/>
            <a:ext cx="1242624" cy="19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Mostrar totales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4004E931-6361-415F-98C2-685B67C89423}"/>
              </a:ext>
            </a:extLst>
          </p:cNvPr>
          <p:cNvSpPr/>
          <p:nvPr/>
        </p:nvSpPr>
        <p:spPr>
          <a:xfrm>
            <a:off x="9997256" y="4567035"/>
            <a:ext cx="1297731" cy="19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Cerrar ficheros</a:t>
            </a:r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A12B5EF6-6B59-4790-88A1-83EA93A5A51D}"/>
              </a:ext>
            </a:extLst>
          </p:cNvPr>
          <p:cNvSpPr/>
          <p:nvPr/>
        </p:nvSpPr>
        <p:spPr>
          <a:xfrm>
            <a:off x="10388815" y="4823912"/>
            <a:ext cx="514612" cy="227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fin</a:t>
            </a:r>
          </a:p>
        </p:txBody>
      </p: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A613D410-EE75-44A3-9BE2-341D074E79B5}"/>
              </a:ext>
            </a:extLst>
          </p:cNvPr>
          <p:cNvCxnSpPr>
            <a:cxnSpLocks/>
            <a:stCxn id="76" idx="3"/>
            <a:endCxn id="108" idx="0"/>
          </p:cNvCxnSpPr>
          <p:nvPr/>
        </p:nvCxnSpPr>
        <p:spPr>
          <a:xfrm>
            <a:off x="4512284" y="1801243"/>
            <a:ext cx="4349018" cy="2290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: angular 67">
            <a:extLst>
              <a:ext uri="{FF2B5EF4-FFF2-40B4-BE49-F238E27FC236}">
                <a16:creationId xmlns:a16="http://schemas.microsoft.com/office/drawing/2014/main" id="{D87505A2-3A88-4872-9449-444B3C1E4B9F}"/>
              </a:ext>
            </a:extLst>
          </p:cNvPr>
          <p:cNvCxnSpPr>
            <a:stCxn id="47" idx="3"/>
            <a:endCxn id="60" idx="0"/>
          </p:cNvCxnSpPr>
          <p:nvPr/>
        </p:nvCxnSpPr>
        <p:spPr>
          <a:xfrm>
            <a:off x="10024810" y="4003922"/>
            <a:ext cx="621312" cy="2584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ángulo 74">
            <a:extLst>
              <a:ext uri="{FF2B5EF4-FFF2-40B4-BE49-F238E27FC236}">
                <a16:creationId xmlns:a16="http://schemas.microsoft.com/office/drawing/2014/main" id="{0D446B1A-6693-4ECF-937F-24925BCC122C}"/>
              </a:ext>
            </a:extLst>
          </p:cNvPr>
          <p:cNvSpPr/>
          <p:nvPr/>
        </p:nvSpPr>
        <p:spPr>
          <a:xfrm>
            <a:off x="2677625" y="1323975"/>
            <a:ext cx="1415213" cy="192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Clientes=0</a:t>
            </a:r>
          </a:p>
        </p:txBody>
      </p:sp>
      <p:sp>
        <p:nvSpPr>
          <p:cNvPr id="76" name="Rombo 75">
            <a:extLst>
              <a:ext uri="{FF2B5EF4-FFF2-40B4-BE49-F238E27FC236}">
                <a16:creationId xmlns:a16="http://schemas.microsoft.com/office/drawing/2014/main" id="{15729848-8B59-411D-A718-1FAC5C987410}"/>
              </a:ext>
            </a:extLst>
          </p:cNvPr>
          <p:cNvSpPr/>
          <p:nvPr/>
        </p:nvSpPr>
        <p:spPr>
          <a:xfrm>
            <a:off x="2258175" y="1590475"/>
            <a:ext cx="2254109" cy="4215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Mientras haya clientes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17AD1667-9B37-4CA4-B1D9-4D331448DBEA}"/>
              </a:ext>
            </a:extLst>
          </p:cNvPr>
          <p:cNvSpPr/>
          <p:nvPr/>
        </p:nvSpPr>
        <p:spPr>
          <a:xfrm>
            <a:off x="133350" y="2108097"/>
            <a:ext cx="848131" cy="107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Clientes++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A8D2546C-5DF4-4A53-AE09-AB19BDFE8A2B}"/>
              </a:ext>
            </a:extLst>
          </p:cNvPr>
          <p:cNvSpPr/>
          <p:nvPr/>
        </p:nvSpPr>
        <p:spPr>
          <a:xfrm>
            <a:off x="2677625" y="2215378"/>
            <a:ext cx="1415213" cy="17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Presupuestos=0</a:t>
            </a:r>
          </a:p>
        </p:txBody>
      </p:sp>
      <p:sp>
        <p:nvSpPr>
          <p:cNvPr id="79" name="Rombo 78">
            <a:extLst>
              <a:ext uri="{FF2B5EF4-FFF2-40B4-BE49-F238E27FC236}">
                <a16:creationId xmlns:a16="http://schemas.microsoft.com/office/drawing/2014/main" id="{27F15920-5485-4342-92A9-2D89704C1C70}"/>
              </a:ext>
            </a:extLst>
          </p:cNvPr>
          <p:cNvSpPr/>
          <p:nvPr/>
        </p:nvSpPr>
        <p:spPr>
          <a:xfrm>
            <a:off x="2258175" y="2516876"/>
            <a:ext cx="2254109" cy="4215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Mientras haya presupuestos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FA51611D-F0DF-4D05-87E6-8E3B84FDFF5E}"/>
              </a:ext>
            </a:extLst>
          </p:cNvPr>
          <p:cNvSpPr/>
          <p:nvPr/>
        </p:nvSpPr>
        <p:spPr>
          <a:xfrm>
            <a:off x="583365" y="3754526"/>
            <a:ext cx="1168098" cy="17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presupuestos++</a:t>
            </a:r>
          </a:p>
        </p:txBody>
      </p:sp>
      <p:sp>
        <p:nvSpPr>
          <p:cNvPr id="81" name="Rombo 80">
            <a:extLst>
              <a:ext uri="{FF2B5EF4-FFF2-40B4-BE49-F238E27FC236}">
                <a16:creationId xmlns:a16="http://schemas.microsoft.com/office/drawing/2014/main" id="{1CDC6F3B-86B8-446D-8DC0-F8CCAFE5A987}"/>
              </a:ext>
            </a:extLst>
          </p:cNvPr>
          <p:cNvSpPr/>
          <p:nvPr/>
        </p:nvSpPr>
        <p:spPr>
          <a:xfrm>
            <a:off x="3883837" y="3536775"/>
            <a:ext cx="2075700" cy="58944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Si es 1ra vez con X cliente</a:t>
            </a:r>
          </a:p>
        </p:txBody>
      </p:sp>
      <p:sp>
        <p:nvSpPr>
          <p:cNvPr id="82" name="Paralelogramo 81">
            <a:extLst>
              <a:ext uri="{FF2B5EF4-FFF2-40B4-BE49-F238E27FC236}">
                <a16:creationId xmlns:a16="http://schemas.microsoft.com/office/drawing/2014/main" id="{63D881EA-A7AC-42D1-BAAA-E799398F47C4}"/>
              </a:ext>
            </a:extLst>
          </p:cNvPr>
          <p:cNvSpPr/>
          <p:nvPr/>
        </p:nvSpPr>
        <p:spPr>
          <a:xfrm>
            <a:off x="4262872" y="4180782"/>
            <a:ext cx="1999687" cy="58354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Mostrar datos cliente, imprimir datos en fichero resumen</a:t>
            </a:r>
          </a:p>
        </p:txBody>
      </p:sp>
      <p:sp>
        <p:nvSpPr>
          <p:cNvPr id="83" name="Rombo 82">
            <a:extLst>
              <a:ext uri="{FF2B5EF4-FFF2-40B4-BE49-F238E27FC236}">
                <a16:creationId xmlns:a16="http://schemas.microsoft.com/office/drawing/2014/main" id="{BA92C3E1-9120-451E-B3B0-822FD2B5300B}"/>
              </a:ext>
            </a:extLst>
          </p:cNvPr>
          <p:cNvSpPr/>
          <p:nvPr/>
        </p:nvSpPr>
        <p:spPr>
          <a:xfrm>
            <a:off x="1867566" y="3052412"/>
            <a:ext cx="3047364" cy="58943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Comprobar si el cliente es el del presupuesto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E2DCACD9-F440-4DB3-8F80-B312264E3C5C}"/>
              </a:ext>
            </a:extLst>
          </p:cNvPr>
          <p:cNvSpPr/>
          <p:nvPr/>
        </p:nvSpPr>
        <p:spPr>
          <a:xfrm>
            <a:off x="4828440" y="4839616"/>
            <a:ext cx="86490" cy="139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Paralelogramo 84">
            <a:extLst>
              <a:ext uri="{FF2B5EF4-FFF2-40B4-BE49-F238E27FC236}">
                <a16:creationId xmlns:a16="http://schemas.microsoft.com/office/drawing/2014/main" id="{4D42ABF6-279E-4C63-9AC6-3E18307C6AC6}"/>
              </a:ext>
            </a:extLst>
          </p:cNvPr>
          <p:cNvSpPr/>
          <p:nvPr/>
        </p:nvSpPr>
        <p:spPr>
          <a:xfrm>
            <a:off x="3460542" y="5028373"/>
            <a:ext cx="2793188" cy="58354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Mostrar datos servicio y cantidad, imprimir en fichero resumen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A9564859-2392-4C77-A709-4D795EA7B29F}"/>
              </a:ext>
            </a:extLst>
          </p:cNvPr>
          <p:cNvSpPr/>
          <p:nvPr/>
        </p:nvSpPr>
        <p:spPr>
          <a:xfrm>
            <a:off x="4028722" y="5718123"/>
            <a:ext cx="1685925" cy="21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Sumar importe a base</a:t>
            </a:r>
          </a:p>
        </p:txBody>
      </p:sp>
      <p:cxnSp>
        <p:nvCxnSpPr>
          <p:cNvPr id="89" name="Conector: angular 88">
            <a:extLst>
              <a:ext uri="{FF2B5EF4-FFF2-40B4-BE49-F238E27FC236}">
                <a16:creationId xmlns:a16="http://schemas.microsoft.com/office/drawing/2014/main" id="{D1483743-B4CB-42F8-A241-5C71D3DC6767}"/>
              </a:ext>
            </a:extLst>
          </p:cNvPr>
          <p:cNvCxnSpPr>
            <a:stCxn id="87" idx="2"/>
            <a:endCxn id="80" idx="2"/>
          </p:cNvCxnSpPr>
          <p:nvPr/>
        </p:nvCxnSpPr>
        <p:spPr>
          <a:xfrm rot="5400000" flipH="1">
            <a:off x="2018896" y="3079899"/>
            <a:ext cx="2001307" cy="3704271"/>
          </a:xfrm>
          <a:prstGeom prst="bentConnector3">
            <a:avLst>
              <a:gd name="adj1" fmla="val -114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: angular 91">
            <a:extLst>
              <a:ext uri="{FF2B5EF4-FFF2-40B4-BE49-F238E27FC236}">
                <a16:creationId xmlns:a16="http://schemas.microsoft.com/office/drawing/2014/main" id="{1B3851F1-7728-43D4-8643-FD06BABB195D}"/>
              </a:ext>
            </a:extLst>
          </p:cNvPr>
          <p:cNvCxnSpPr>
            <a:cxnSpLocks/>
            <a:stCxn id="83" idx="1"/>
          </p:cNvCxnSpPr>
          <p:nvPr/>
        </p:nvCxnSpPr>
        <p:spPr>
          <a:xfrm rot="10800000" flipH="1" flipV="1">
            <a:off x="1867566" y="3347132"/>
            <a:ext cx="475584" cy="2790778"/>
          </a:xfrm>
          <a:prstGeom prst="bentConnector4">
            <a:avLst>
              <a:gd name="adj1" fmla="val -12017"/>
              <a:gd name="adj2" fmla="val 552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: angular 94">
            <a:extLst>
              <a:ext uri="{FF2B5EF4-FFF2-40B4-BE49-F238E27FC236}">
                <a16:creationId xmlns:a16="http://schemas.microsoft.com/office/drawing/2014/main" id="{0514D176-0D4D-4BBE-B63B-EDEFE439CC27}"/>
              </a:ext>
            </a:extLst>
          </p:cNvPr>
          <p:cNvCxnSpPr>
            <a:stCxn id="83" idx="3"/>
            <a:endCxn id="81" idx="0"/>
          </p:cNvCxnSpPr>
          <p:nvPr/>
        </p:nvCxnSpPr>
        <p:spPr>
          <a:xfrm>
            <a:off x="4914930" y="3347132"/>
            <a:ext cx="6757" cy="189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: angular 96">
            <a:extLst>
              <a:ext uri="{FF2B5EF4-FFF2-40B4-BE49-F238E27FC236}">
                <a16:creationId xmlns:a16="http://schemas.microsoft.com/office/drawing/2014/main" id="{0AC5850B-D70E-48BA-8EAA-523362C6897D}"/>
              </a:ext>
            </a:extLst>
          </p:cNvPr>
          <p:cNvCxnSpPr>
            <a:cxnSpLocks/>
            <a:stCxn id="81" idx="3"/>
            <a:endCxn id="82" idx="0"/>
          </p:cNvCxnSpPr>
          <p:nvPr/>
        </p:nvCxnSpPr>
        <p:spPr>
          <a:xfrm flipH="1">
            <a:off x="5262716" y="3831495"/>
            <a:ext cx="696821" cy="349287"/>
          </a:xfrm>
          <a:prstGeom prst="bentConnector4">
            <a:avLst>
              <a:gd name="adj1" fmla="val -32806"/>
              <a:gd name="adj2" fmla="val 92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: angular 102">
            <a:extLst>
              <a:ext uri="{FF2B5EF4-FFF2-40B4-BE49-F238E27FC236}">
                <a16:creationId xmlns:a16="http://schemas.microsoft.com/office/drawing/2014/main" id="{57EB9754-4C20-45E2-8667-12DC9A2FCBAE}"/>
              </a:ext>
            </a:extLst>
          </p:cNvPr>
          <p:cNvCxnSpPr>
            <a:cxnSpLocks/>
            <a:stCxn id="82" idx="4"/>
            <a:endCxn id="84" idx="6"/>
          </p:cNvCxnSpPr>
          <p:nvPr/>
        </p:nvCxnSpPr>
        <p:spPr>
          <a:xfrm rot="5400000">
            <a:off x="5016315" y="4662942"/>
            <a:ext cx="145016" cy="3477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: angular 104">
            <a:extLst>
              <a:ext uri="{FF2B5EF4-FFF2-40B4-BE49-F238E27FC236}">
                <a16:creationId xmlns:a16="http://schemas.microsoft.com/office/drawing/2014/main" id="{B21C0B32-5AF0-45E5-98B6-CA963FB31666}"/>
              </a:ext>
            </a:extLst>
          </p:cNvPr>
          <p:cNvCxnSpPr>
            <a:stCxn id="84" idx="3"/>
            <a:endCxn id="87" idx="0"/>
          </p:cNvCxnSpPr>
          <p:nvPr/>
        </p:nvCxnSpPr>
        <p:spPr>
          <a:xfrm rot="16200000" flipH="1">
            <a:off x="4476657" y="5323095"/>
            <a:ext cx="759476" cy="30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: angular 106">
            <a:extLst>
              <a:ext uri="{FF2B5EF4-FFF2-40B4-BE49-F238E27FC236}">
                <a16:creationId xmlns:a16="http://schemas.microsoft.com/office/drawing/2014/main" id="{63857667-32F3-4E47-B62B-714C3E532D27}"/>
              </a:ext>
            </a:extLst>
          </p:cNvPr>
          <p:cNvCxnSpPr>
            <a:stCxn id="80" idx="0"/>
            <a:endCxn id="79" idx="1"/>
          </p:cNvCxnSpPr>
          <p:nvPr/>
        </p:nvCxnSpPr>
        <p:spPr>
          <a:xfrm rot="5400000" flipH="1" flipV="1">
            <a:off x="1199353" y="2695705"/>
            <a:ext cx="1026882" cy="10907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Paralelogramo 107">
            <a:extLst>
              <a:ext uri="{FF2B5EF4-FFF2-40B4-BE49-F238E27FC236}">
                <a16:creationId xmlns:a16="http://schemas.microsoft.com/office/drawing/2014/main" id="{73FC1A87-01BA-43EC-81F6-CF8140029BF5}"/>
              </a:ext>
            </a:extLst>
          </p:cNvPr>
          <p:cNvSpPr/>
          <p:nvPr/>
        </p:nvSpPr>
        <p:spPr>
          <a:xfrm>
            <a:off x="8247435" y="2030313"/>
            <a:ext cx="1227733" cy="264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Mostrar pie</a:t>
            </a:r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EA98536F-9D7C-401F-8C4C-2E818A97CCF9}"/>
              </a:ext>
            </a:extLst>
          </p:cNvPr>
          <p:cNvSpPr/>
          <p:nvPr/>
        </p:nvSpPr>
        <p:spPr>
          <a:xfrm>
            <a:off x="8142425" y="2377104"/>
            <a:ext cx="1332743" cy="232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Grabar en fichero</a:t>
            </a:r>
          </a:p>
        </p:txBody>
      </p:sp>
      <p:cxnSp>
        <p:nvCxnSpPr>
          <p:cNvPr id="121" name="Conector: angular 120">
            <a:extLst>
              <a:ext uri="{FF2B5EF4-FFF2-40B4-BE49-F238E27FC236}">
                <a16:creationId xmlns:a16="http://schemas.microsoft.com/office/drawing/2014/main" id="{BCBD3CBA-97E6-4D23-9306-8003EED0D04D}"/>
              </a:ext>
            </a:extLst>
          </p:cNvPr>
          <p:cNvCxnSpPr>
            <a:cxnSpLocks/>
            <a:stCxn id="79" idx="3"/>
            <a:endCxn id="77" idx="2"/>
          </p:cNvCxnSpPr>
          <p:nvPr/>
        </p:nvCxnSpPr>
        <p:spPr>
          <a:xfrm flipH="1" flipV="1">
            <a:off x="557416" y="2215378"/>
            <a:ext cx="3954868" cy="512266"/>
          </a:xfrm>
          <a:prstGeom prst="bentConnector4">
            <a:avLst>
              <a:gd name="adj1" fmla="val -61559"/>
              <a:gd name="adj2" fmla="val -7215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>
            <a:extLst>
              <a:ext uri="{FF2B5EF4-FFF2-40B4-BE49-F238E27FC236}">
                <a16:creationId xmlns:a16="http://schemas.microsoft.com/office/drawing/2014/main" id="{0A0840DB-8D8D-417C-B1AA-E817DFFDB4C7}"/>
              </a:ext>
            </a:extLst>
          </p:cNvPr>
          <p:cNvCxnSpPr>
            <a:stCxn id="108" idx="3"/>
            <a:endCxn id="109" idx="0"/>
          </p:cNvCxnSpPr>
          <p:nvPr/>
        </p:nvCxnSpPr>
        <p:spPr>
          <a:xfrm flipH="1">
            <a:off x="8808797" y="2294713"/>
            <a:ext cx="19455" cy="8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: angular 125">
            <a:extLst>
              <a:ext uri="{FF2B5EF4-FFF2-40B4-BE49-F238E27FC236}">
                <a16:creationId xmlns:a16="http://schemas.microsoft.com/office/drawing/2014/main" id="{9E0381B6-4EBA-4511-8370-CA7CA964C30D}"/>
              </a:ext>
            </a:extLst>
          </p:cNvPr>
          <p:cNvCxnSpPr>
            <a:stCxn id="77" idx="0"/>
            <a:endCxn id="76" idx="1"/>
          </p:cNvCxnSpPr>
          <p:nvPr/>
        </p:nvCxnSpPr>
        <p:spPr>
          <a:xfrm rot="5400000" flipH="1" flipV="1">
            <a:off x="1254368" y="1104291"/>
            <a:ext cx="306854" cy="17007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F8B48B0A-79BF-4E14-B2BD-0EC4E1900EB4}"/>
              </a:ext>
            </a:extLst>
          </p:cNvPr>
          <p:cNvCxnSpPr>
            <a:stCxn id="109" idx="2"/>
            <a:endCxn id="43" idx="0"/>
          </p:cNvCxnSpPr>
          <p:nvPr/>
        </p:nvCxnSpPr>
        <p:spPr>
          <a:xfrm flipH="1">
            <a:off x="8801033" y="2609505"/>
            <a:ext cx="7764" cy="1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F01B6D9B-B57F-4968-97CA-0397A358D410}"/>
              </a:ext>
            </a:extLst>
          </p:cNvPr>
          <p:cNvCxnSpPr>
            <a:stCxn id="79" idx="2"/>
            <a:endCxn id="83" idx="0"/>
          </p:cNvCxnSpPr>
          <p:nvPr/>
        </p:nvCxnSpPr>
        <p:spPr>
          <a:xfrm>
            <a:off x="3385230" y="2938411"/>
            <a:ext cx="6018" cy="11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id="{08E66FBD-B053-4ABE-AF2A-164C5F4AE1C8}"/>
              </a:ext>
            </a:extLst>
          </p:cNvPr>
          <p:cNvCxnSpPr>
            <a:cxnSpLocks/>
            <a:stCxn id="81" idx="1"/>
            <a:endCxn id="84" idx="2"/>
          </p:cNvCxnSpPr>
          <p:nvPr/>
        </p:nvCxnSpPr>
        <p:spPr>
          <a:xfrm rot="10800000" flipH="1" flipV="1">
            <a:off x="3883836" y="3831495"/>
            <a:ext cx="944603" cy="1077848"/>
          </a:xfrm>
          <a:prstGeom prst="bentConnector3">
            <a:avLst>
              <a:gd name="adj1" fmla="val -242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2F91E0A1-2E7F-430F-869D-631A62621717}"/>
              </a:ext>
            </a:extLst>
          </p:cNvPr>
          <p:cNvSpPr txBox="1"/>
          <p:nvPr/>
        </p:nvSpPr>
        <p:spPr>
          <a:xfrm>
            <a:off x="1782062" y="325214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0FA89108-4FA4-42C9-A697-D5D557569FDC}"/>
              </a:ext>
            </a:extLst>
          </p:cNvPr>
          <p:cNvSpPr txBox="1"/>
          <p:nvPr/>
        </p:nvSpPr>
        <p:spPr>
          <a:xfrm>
            <a:off x="4871685" y="314056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</a:t>
            </a: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845D4AF3-6D87-4B4A-A662-1DE2D1C5C5E3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6095999" y="412866"/>
            <a:ext cx="1" cy="11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296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EA2538B-1887-468F-8F7F-FFEC1DF50378}"/>
              </a:ext>
            </a:extLst>
          </p:cNvPr>
          <p:cNvSpPr/>
          <p:nvPr/>
        </p:nvSpPr>
        <p:spPr>
          <a:xfrm>
            <a:off x="2489200" y="342900"/>
            <a:ext cx="1041400" cy="292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4D9A7BE-CBD0-4B24-A862-41E3412AC9A6}"/>
              </a:ext>
            </a:extLst>
          </p:cNvPr>
          <p:cNvSpPr/>
          <p:nvPr/>
        </p:nvSpPr>
        <p:spPr>
          <a:xfrm>
            <a:off x="2597150" y="3333750"/>
            <a:ext cx="1041400" cy="292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0385758-3C89-4C90-8BCB-B4C2EC854AAA}"/>
              </a:ext>
            </a:extLst>
          </p:cNvPr>
          <p:cNvSpPr/>
          <p:nvPr/>
        </p:nvSpPr>
        <p:spPr>
          <a:xfrm>
            <a:off x="1612900" y="736600"/>
            <a:ext cx="3009900" cy="565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Intenta abrir cada fichero del programa en modo apertura</a:t>
            </a:r>
          </a:p>
        </p:txBody>
      </p:sp>
      <p:sp>
        <p:nvSpPr>
          <p:cNvPr id="7" name="Rombo 6">
            <a:extLst>
              <a:ext uri="{FF2B5EF4-FFF2-40B4-BE49-F238E27FC236}">
                <a16:creationId xmlns:a16="http://schemas.microsoft.com/office/drawing/2014/main" id="{A4162CC1-1CB5-4D5D-8DBC-5B14225E7C4F}"/>
              </a:ext>
            </a:extLst>
          </p:cNvPr>
          <p:cNvSpPr/>
          <p:nvPr/>
        </p:nvSpPr>
        <p:spPr>
          <a:xfrm>
            <a:off x="1403350" y="1384300"/>
            <a:ext cx="3429000" cy="736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 da error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2A17A25-21F2-4DAE-9E30-874439E9F10C}"/>
              </a:ext>
            </a:extLst>
          </p:cNvPr>
          <p:cNvSpPr/>
          <p:nvPr/>
        </p:nvSpPr>
        <p:spPr>
          <a:xfrm>
            <a:off x="228600" y="2298700"/>
            <a:ext cx="13462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Devuelve 1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29CDB97-854D-4EA4-BCA9-6967C003D0C2}"/>
              </a:ext>
            </a:extLst>
          </p:cNvPr>
          <p:cNvSpPr/>
          <p:nvPr/>
        </p:nvSpPr>
        <p:spPr>
          <a:xfrm>
            <a:off x="4832350" y="2298700"/>
            <a:ext cx="13462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Devuelve 0</a:t>
            </a: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7EC1B83E-AC7F-4868-8CDC-F6A5598FDDF4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4832350" y="1752600"/>
            <a:ext cx="673100" cy="546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A5442B34-6DEB-4510-853E-9758E0C30C8B}"/>
              </a:ext>
            </a:extLst>
          </p:cNvPr>
          <p:cNvCxnSpPr>
            <a:stCxn id="7" idx="1"/>
            <a:endCxn id="8" idx="0"/>
          </p:cNvCxnSpPr>
          <p:nvPr/>
        </p:nvCxnSpPr>
        <p:spPr>
          <a:xfrm rot="10800000" flipV="1">
            <a:off x="901700" y="1752600"/>
            <a:ext cx="501650" cy="546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F0CC45CA-EF7D-44AC-B25C-B1B423463EFB}"/>
              </a:ext>
            </a:extLst>
          </p:cNvPr>
          <p:cNvSpPr/>
          <p:nvPr/>
        </p:nvSpPr>
        <p:spPr>
          <a:xfrm>
            <a:off x="3117850" y="3022600"/>
            <a:ext cx="107950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D5EA9435-CD0A-450F-A4BF-D400AAC37FA4}"/>
              </a:ext>
            </a:extLst>
          </p:cNvPr>
          <p:cNvCxnSpPr>
            <a:stCxn id="9" idx="2"/>
            <a:endCxn id="14" idx="6"/>
          </p:cNvCxnSpPr>
          <p:nvPr/>
        </p:nvCxnSpPr>
        <p:spPr>
          <a:xfrm rot="5400000">
            <a:off x="4159250" y="1720850"/>
            <a:ext cx="412750" cy="22796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21DED79F-ED14-4667-B523-09D2F38D1021}"/>
              </a:ext>
            </a:extLst>
          </p:cNvPr>
          <p:cNvCxnSpPr>
            <a:stCxn id="8" idx="2"/>
            <a:endCxn id="14" idx="2"/>
          </p:cNvCxnSpPr>
          <p:nvPr/>
        </p:nvCxnSpPr>
        <p:spPr>
          <a:xfrm rot="16200000" flipH="1">
            <a:off x="1803400" y="1752600"/>
            <a:ext cx="412750" cy="2216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14C8B721-13DE-43BF-B844-00D90C9BAB46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2689225" y="955675"/>
            <a:ext cx="749300" cy="107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8FC8002-3E48-4B40-BA54-008B1B9958BD}"/>
              </a:ext>
            </a:extLst>
          </p:cNvPr>
          <p:cNvCxnSpPr>
            <a:cxnSpLocks/>
            <a:stCxn id="14" idx="3"/>
            <a:endCxn id="5" idx="0"/>
          </p:cNvCxnSpPr>
          <p:nvPr/>
        </p:nvCxnSpPr>
        <p:spPr>
          <a:xfrm flipH="1">
            <a:off x="3117850" y="3098481"/>
            <a:ext cx="15809" cy="235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FCB2446-5F74-4CE9-99BC-BC3088F1F346}"/>
              </a:ext>
            </a:extLst>
          </p:cNvPr>
          <p:cNvSpPr txBox="1"/>
          <p:nvPr/>
        </p:nvSpPr>
        <p:spPr>
          <a:xfrm>
            <a:off x="192521" y="183118"/>
            <a:ext cx="2176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Abrir ficheros (todos)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749AE04-C75F-4358-8B2A-72C31ABA3CC5}"/>
              </a:ext>
            </a:extLst>
          </p:cNvPr>
          <p:cNvSpPr txBox="1"/>
          <p:nvPr/>
        </p:nvSpPr>
        <p:spPr>
          <a:xfrm>
            <a:off x="6096000" y="342900"/>
            <a:ext cx="242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Calcular tamaño fichero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AD753728-D814-4975-B668-07359E0A1F60}"/>
              </a:ext>
            </a:extLst>
          </p:cNvPr>
          <p:cNvSpPr/>
          <p:nvPr/>
        </p:nvSpPr>
        <p:spPr>
          <a:xfrm>
            <a:off x="8661400" y="432832"/>
            <a:ext cx="1041400" cy="292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DACCFA9-4055-42C1-9467-9323700C20D1}"/>
              </a:ext>
            </a:extLst>
          </p:cNvPr>
          <p:cNvSpPr/>
          <p:nvPr/>
        </p:nvSpPr>
        <p:spPr>
          <a:xfrm>
            <a:off x="7966075" y="835025"/>
            <a:ext cx="243205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Devuelve el resultado de </a:t>
            </a:r>
            <a:r>
              <a:rPr lang="es-ES" dirty="0" err="1"/>
              <a:t>ftell</a:t>
            </a:r>
            <a:r>
              <a:rPr lang="es-ES" dirty="0"/>
              <a:t> al final menos el </a:t>
            </a:r>
            <a:r>
              <a:rPr lang="es-ES" dirty="0" err="1"/>
              <a:t>ftell</a:t>
            </a:r>
            <a:r>
              <a:rPr lang="es-ES" dirty="0"/>
              <a:t> del principio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0E0F2DCF-FE82-49C3-A582-4DC4EEE15517}"/>
              </a:ext>
            </a:extLst>
          </p:cNvPr>
          <p:cNvSpPr/>
          <p:nvPr/>
        </p:nvSpPr>
        <p:spPr>
          <a:xfrm>
            <a:off x="8763000" y="1891268"/>
            <a:ext cx="1041400" cy="292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B12D970-A830-414B-9247-9053CF6184A6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9182100" y="724932"/>
            <a:ext cx="101600" cy="116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135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B727251-DE8B-4832-8EBB-7370BF6BD307}"/>
              </a:ext>
            </a:extLst>
          </p:cNvPr>
          <p:cNvSpPr txBox="1"/>
          <p:nvPr/>
        </p:nvSpPr>
        <p:spPr>
          <a:xfrm>
            <a:off x="251460" y="182880"/>
            <a:ext cx="195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Pedir confirmación</a:t>
            </a:r>
          </a:p>
        </p:txBody>
      </p:sp>
      <p:sp>
        <p:nvSpPr>
          <p:cNvPr id="7" name="Paralelogramo 6">
            <a:extLst>
              <a:ext uri="{FF2B5EF4-FFF2-40B4-BE49-F238E27FC236}">
                <a16:creationId xmlns:a16="http://schemas.microsoft.com/office/drawing/2014/main" id="{854B4957-27C8-4624-9EE9-0A680AEC0470}"/>
              </a:ext>
            </a:extLst>
          </p:cNvPr>
          <p:cNvSpPr/>
          <p:nvPr/>
        </p:nvSpPr>
        <p:spPr>
          <a:xfrm>
            <a:off x="1663065" y="617220"/>
            <a:ext cx="2674620" cy="27432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Preguntar si guardar</a:t>
            </a:r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C01F9700-A356-4E32-823B-3E629F2AD5BC}"/>
              </a:ext>
            </a:extLst>
          </p:cNvPr>
          <p:cNvSpPr/>
          <p:nvPr/>
        </p:nvSpPr>
        <p:spPr>
          <a:xfrm>
            <a:off x="449580" y="1051560"/>
            <a:ext cx="5006340" cy="9334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Mientras respuesta diferente de “sí” y “no”</a:t>
            </a:r>
          </a:p>
        </p:txBody>
      </p:sp>
      <p:sp>
        <p:nvSpPr>
          <p:cNvPr id="9" name="Paralelogramo 8">
            <a:extLst>
              <a:ext uri="{FF2B5EF4-FFF2-40B4-BE49-F238E27FC236}">
                <a16:creationId xmlns:a16="http://schemas.microsoft.com/office/drawing/2014/main" id="{62D962DA-156D-48CA-8CC2-F227E6B078FA}"/>
              </a:ext>
            </a:extLst>
          </p:cNvPr>
          <p:cNvSpPr/>
          <p:nvPr/>
        </p:nvSpPr>
        <p:spPr>
          <a:xfrm>
            <a:off x="1615440" y="2145030"/>
            <a:ext cx="2674620" cy="27432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Preguntar si guardar</a:t>
            </a: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91DB2968-7138-4B3A-B29F-48C62550872D}"/>
              </a:ext>
            </a:extLst>
          </p:cNvPr>
          <p:cNvCxnSpPr>
            <a:stCxn id="9" idx="4"/>
            <a:endCxn id="8" idx="1"/>
          </p:cNvCxnSpPr>
          <p:nvPr/>
        </p:nvCxnSpPr>
        <p:spPr>
          <a:xfrm rot="5400000" flipH="1">
            <a:off x="1250632" y="717233"/>
            <a:ext cx="901065" cy="2503170"/>
          </a:xfrm>
          <a:prstGeom prst="bentConnector4">
            <a:avLst>
              <a:gd name="adj1" fmla="val -25370"/>
              <a:gd name="adj2" fmla="val 1091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6CB5367C-57DB-4D65-BD11-25F5C77941C7}"/>
              </a:ext>
            </a:extLst>
          </p:cNvPr>
          <p:cNvCxnSpPr>
            <a:stCxn id="8" idx="3"/>
          </p:cNvCxnSpPr>
          <p:nvPr/>
        </p:nvCxnSpPr>
        <p:spPr>
          <a:xfrm flipH="1">
            <a:off x="3570252" y="1518285"/>
            <a:ext cx="1885668" cy="1160383"/>
          </a:xfrm>
          <a:prstGeom prst="bentConnector4">
            <a:avLst>
              <a:gd name="adj1" fmla="val -12123"/>
              <a:gd name="adj2" fmla="val 858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FC9E920-CACD-4AA7-A460-43D59CCBE131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952750" y="1985010"/>
            <a:ext cx="0" cy="16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1CA2A7E-415D-44F7-8FE8-927121220ABE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952750" y="457200"/>
            <a:ext cx="47625" cy="59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89B31C93-9DD6-4FF6-A2E8-B77C44551FE5}"/>
              </a:ext>
            </a:extLst>
          </p:cNvPr>
          <p:cNvSpPr/>
          <p:nvPr/>
        </p:nvSpPr>
        <p:spPr>
          <a:xfrm>
            <a:off x="8749947" y="182880"/>
            <a:ext cx="76581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  <p:sp>
        <p:nvSpPr>
          <p:cNvPr id="32" name="Paralelogramo 31">
            <a:extLst>
              <a:ext uri="{FF2B5EF4-FFF2-40B4-BE49-F238E27FC236}">
                <a16:creationId xmlns:a16="http://schemas.microsoft.com/office/drawing/2014/main" id="{9A0DBDE2-8901-4A9A-9EF1-0B78714566A9}"/>
              </a:ext>
            </a:extLst>
          </p:cNvPr>
          <p:cNvSpPr/>
          <p:nvPr/>
        </p:nvSpPr>
        <p:spPr>
          <a:xfrm>
            <a:off x="7795542" y="617220"/>
            <a:ext cx="2674620" cy="27432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Pedir cliente/servicio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2A99DF12-766B-4A8D-9504-FB5C6B4F074B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9085227" y="457200"/>
            <a:ext cx="47625" cy="59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mbo 33">
            <a:extLst>
              <a:ext uri="{FF2B5EF4-FFF2-40B4-BE49-F238E27FC236}">
                <a16:creationId xmlns:a16="http://schemas.microsoft.com/office/drawing/2014/main" id="{C7631F17-4F4F-4398-8ACC-C877C67A1FC0}"/>
              </a:ext>
            </a:extLst>
          </p:cNvPr>
          <p:cNvSpPr/>
          <p:nvPr/>
        </p:nvSpPr>
        <p:spPr>
          <a:xfrm>
            <a:off x="7462167" y="1036320"/>
            <a:ext cx="3246120" cy="73914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Mientras </a:t>
            </a:r>
            <a:r>
              <a:rPr lang="es-ES" dirty="0" err="1"/>
              <a:t>num</a:t>
            </a:r>
            <a:r>
              <a:rPr lang="es-ES" dirty="0"/>
              <a:t>&gt;0</a:t>
            </a:r>
          </a:p>
        </p:txBody>
      </p: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F210AA8C-FC4F-4800-BD68-A401C8B39725}"/>
              </a:ext>
            </a:extLst>
          </p:cNvPr>
          <p:cNvCxnSpPr>
            <a:stCxn id="34" idx="2"/>
            <a:endCxn id="32" idx="0"/>
          </p:cNvCxnSpPr>
          <p:nvPr/>
        </p:nvCxnSpPr>
        <p:spPr>
          <a:xfrm rot="5400000" flipH="1" flipV="1">
            <a:off x="8529919" y="1172527"/>
            <a:ext cx="1158240" cy="47625"/>
          </a:xfrm>
          <a:prstGeom prst="bentConnector5">
            <a:avLst>
              <a:gd name="adj1" fmla="val -19737"/>
              <a:gd name="adj2" fmla="val -4512002"/>
              <a:gd name="adj3" fmla="val 1078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2719AE8B-A81B-476D-A4F3-F5AFFEA09F28}"/>
              </a:ext>
            </a:extLst>
          </p:cNvPr>
          <p:cNvSpPr/>
          <p:nvPr/>
        </p:nvSpPr>
        <p:spPr>
          <a:xfrm>
            <a:off x="10195560" y="1605915"/>
            <a:ext cx="1390650" cy="46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Devolver </a:t>
            </a:r>
            <a:r>
              <a:rPr lang="es-ES" dirty="0" err="1"/>
              <a:t>num</a:t>
            </a:r>
            <a:endParaRPr lang="es-ES" dirty="0"/>
          </a:p>
        </p:txBody>
      </p: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DC6DE81B-F96C-4991-8025-7B867ED2BD17}"/>
              </a:ext>
            </a:extLst>
          </p:cNvPr>
          <p:cNvCxnSpPr>
            <a:cxnSpLocks/>
            <a:stCxn id="34" idx="3"/>
            <a:endCxn id="39" idx="0"/>
          </p:cNvCxnSpPr>
          <p:nvPr/>
        </p:nvCxnSpPr>
        <p:spPr>
          <a:xfrm>
            <a:off x="10708287" y="1405890"/>
            <a:ext cx="182598" cy="2000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C63C9A73-B26A-462F-8B5C-950A3389EC40}"/>
              </a:ext>
            </a:extLst>
          </p:cNvPr>
          <p:cNvSpPr/>
          <p:nvPr/>
        </p:nvSpPr>
        <p:spPr>
          <a:xfrm>
            <a:off x="10313670" y="2145030"/>
            <a:ext cx="115443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FEC89CD2-E96C-483E-B225-852B56EEA93B}"/>
              </a:ext>
            </a:extLst>
          </p:cNvPr>
          <p:cNvCxnSpPr>
            <a:stCxn id="39" idx="2"/>
            <a:endCxn id="44" idx="0"/>
          </p:cNvCxnSpPr>
          <p:nvPr/>
        </p:nvCxnSpPr>
        <p:spPr>
          <a:xfrm>
            <a:off x="10890885" y="2066925"/>
            <a:ext cx="0" cy="78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F6AAF846-C8C5-4CC7-B57B-182AC3D9FC3E}"/>
              </a:ext>
            </a:extLst>
          </p:cNvPr>
          <p:cNvSpPr txBox="1"/>
          <p:nvPr/>
        </p:nvSpPr>
        <p:spPr>
          <a:xfrm>
            <a:off x="5153063" y="111871"/>
            <a:ext cx="367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Pedir cliente/servicio/n factura inicial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414BCEA1-0168-4DC9-9729-4C55D763ACD2}"/>
              </a:ext>
            </a:extLst>
          </p:cNvPr>
          <p:cNvSpPr txBox="1"/>
          <p:nvPr/>
        </p:nvSpPr>
        <p:spPr>
          <a:xfrm>
            <a:off x="486057" y="3240405"/>
            <a:ext cx="1623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Pedir continuar</a:t>
            </a:r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6C459A35-B0F5-467A-8AF0-3CBD2417B6A3}"/>
              </a:ext>
            </a:extLst>
          </p:cNvPr>
          <p:cNvSpPr/>
          <p:nvPr/>
        </p:nvSpPr>
        <p:spPr>
          <a:xfrm>
            <a:off x="2852067" y="3240405"/>
            <a:ext cx="76581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2A243706-B6F1-41EE-AE99-CEB5B2608476}"/>
              </a:ext>
            </a:extLst>
          </p:cNvPr>
          <p:cNvSpPr/>
          <p:nvPr/>
        </p:nvSpPr>
        <p:spPr>
          <a:xfrm>
            <a:off x="2421537" y="6149338"/>
            <a:ext cx="76581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sp>
        <p:nvSpPr>
          <p:cNvPr id="52" name="Paralelogramo 51">
            <a:extLst>
              <a:ext uri="{FF2B5EF4-FFF2-40B4-BE49-F238E27FC236}">
                <a16:creationId xmlns:a16="http://schemas.microsoft.com/office/drawing/2014/main" id="{422F41D6-5AA3-4BA3-8999-B2EBED81031C}"/>
              </a:ext>
            </a:extLst>
          </p:cNvPr>
          <p:cNvSpPr/>
          <p:nvPr/>
        </p:nvSpPr>
        <p:spPr>
          <a:xfrm>
            <a:off x="1897662" y="3674745"/>
            <a:ext cx="2674620" cy="27432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Preguntar si repetir</a:t>
            </a:r>
          </a:p>
        </p:txBody>
      </p:sp>
      <p:sp>
        <p:nvSpPr>
          <p:cNvPr id="53" name="Rombo 52">
            <a:extLst>
              <a:ext uri="{FF2B5EF4-FFF2-40B4-BE49-F238E27FC236}">
                <a16:creationId xmlns:a16="http://schemas.microsoft.com/office/drawing/2014/main" id="{14B49ABB-DEC6-4525-A120-46EE37422FFD}"/>
              </a:ext>
            </a:extLst>
          </p:cNvPr>
          <p:cNvSpPr/>
          <p:nvPr/>
        </p:nvSpPr>
        <p:spPr>
          <a:xfrm>
            <a:off x="251460" y="3994785"/>
            <a:ext cx="5006340" cy="9334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Mientras respuesta diferente de “sí” y “no”</a:t>
            </a:r>
          </a:p>
        </p:txBody>
      </p:sp>
      <p:sp>
        <p:nvSpPr>
          <p:cNvPr id="54" name="Paralelogramo 53">
            <a:extLst>
              <a:ext uri="{FF2B5EF4-FFF2-40B4-BE49-F238E27FC236}">
                <a16:creationId xmlns:a16="http://schemas.microsoft.com/office/drawing/2014/main" id="{E353DE2A-D76D-4305-82BD-3FB31D0FF88C}"/>
              </a:ext>
            </a:extLst>
          </p:cNvPr>
          <p:cNvSpPr/>
          <p:nvPr/>
        </p:nvSpPr>
        <p:spPr>
          <a:xfrm>
            <a:off x="943257" y="5185171"/>
            <a:ext cx="2674620" cy="27432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Preguntar si repetir</a:t>
            </a:r>
          </a:p>
        </p:txBody>
      </p: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id="{ADC9D1AA-FF21-45BE-A9D3-C8A210C725A6}"/>
              </a:ext>
            </a:extLst>
          </p:cNvPr>
          <p:cNvCxnSpPr>
            <a:stCxn id="54" idx="4"/>
            <a:endCxn id="53" idx="1"/>
          </p:cNvCxnSpPr>
          <p:nvPr/>
        </p:nvCxnSpPr>
        <p:spPr>
          <a:xfrm rot="5400000" flipH="1">
            <a:off x="767023" y="3945948"/>
            <a:ext cx="997981" cy="2029107"/>
          </a:xfrm>
          <a:prstGeom prst="bentConnector4">
            <a:avLst>
              <a:gd name="adj1" fmla="val -22906"/>
              <a:gd name="adj2" fmla="val 1112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17B1E0E1-761D-4946-BF49-C379194FA186}"/>
              </a:ext>
            </a:extLst>
          </p:cNvPr>
          <p:cNvCxnSpPr>
            <a:cxnSpLocks/>
            <a:stCxn id="61" idx="2"/>
            <a:endCxn id="67" idx="6"/>
          </p:cNvCxnSpPr>
          <p:nvPr/>
        </p:nvCxnSpPr>
        <p:spPr>
          <a:xfrm rot="5400000">
            <a:off x="5927907" y="4936539"/>
            <a:ext cx="142359" cy="15259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4EAFDCCA-AE96-4D01-A624-A68A01EB3E1B}"/>
              </a:ext>
            </a:extLst>
          </p:cNvPr>
          <p:cNvCxnSpPr>
            <a:stCxn id="53" idx="2"/>
            <a:endCxn id="54" idx="0"/>
          </p:cNvCxnSpPr>
          <p:nvPr/>
        </p:nvCxnSpPr>
        <p:spPr>
          <a:xfrm flipH="1">
            <a:off x="2280567" y="4928235"/>
            <a:ext cx="474063" cy="256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48C4F31C-D98E-4231-8C40-97A1F82F176E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 flipH="1">
            <a:off x="2754630" y="3514725"/>
            <a:ext cx="480342" cy="48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mbo 59">
            <a:extLst>
              <a:ext uri="{FF2B5EF4-FFF2-40B4-BE49-F238E27FC236}">
                <a16:creationId xmlns:a16="http://schemas.microsoft.com/office/drawing/2014/main" id="{00209B79-1F24-485E-8C84-2F61A158115C}"/>
              </a:ext>
            </a:extLst>
          </p:cNvPr>
          <p:cNvSpPr/>
          <p:nvPr/>
        </p:nvSpPr>
        <p:spPr>
          <a:xfrm>
            <a:off x="3897629" y="4693592"/>
            <a:ext cx="2743200" cy="6341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 respuesta es no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E9DD9938-E495-4223-AB58-79A5EE197678}"/>
              </a:ext>
            </a:extLst>
          </p:cNvPr>
          <p:cNvSpPr/>
          <p:nvPr/>
        </p:nvSpPr>
        <p:spPr>
          <a:xfrm>
            <a:off x="5960874" y="5313900"/>
            <a:ext cx="1602385" cy="31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Cerrar archivo</a:t>
            </a:r>
          </a:p>
        </p:txBody>
      </p: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8ECE9DC8-F767-4FF4-B78C-BC7CD63A3F1D}"/>
              </a:ext>
            </a:extLst>
          </p:cNvPr>
          <p:cNvCxnSpPr>
            <a:stCxn id="60" idx="3"/>
            <a:endCxn id="61" idx="0"/>
          </p:cNvCxnSpPr>
          <p:nvPr/>
        </p:nvCxnSpPr>
        <p:spPr>
          <a:xfrm>
            <a:off x="6640829" y="5010656"/>
            <a:ext cx="121238" cy="3032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: angular 65">
            <a:extLst>
              <a:ext uri="{FF2B5EF4-FFF2-40B4-BE49-F238E27FC236}">
                <a16:creationId xmlns:a16="http://schemas.microsoft.com/office/drawing/2014/main" id="{20A0681A-6AE2-4FE9-B3F8-7DC64B499DF1}"/>
              </a:ext>
            </a:extLst>
          </p:cNvPr>
          <p:cNvCxnSpPr>
            <a:cxnSpLocks/>
            <a:stCxn id="60" idx="1"/>
            <a:endCxn id="67" idx="2"/>
          </p:cNvCxnSpPr>
          <p:nvPr/>
        </p:nvCxnSpPr>
        <p:spPr>
          <a:xfrm rot="10800000" flipH="1" flipV="1">
            <a:off x="3897629" y="5010656"/>
            <a:ext cx="1255434" cy="760044"/>
          </a:xfrm>
          <a:prstGeom prst="bentConnector3">
            <a:avLst>
              <a:gd name="adj1" fmla="val -18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725DD06E-E33F-4DD3-8DEB-D15376FE59A9}"/>
              </a:ext>
            </a:extLst>
          </p:cNvPr>
          <p:cNvSpPr/>
          <p:nvPr/>
        </p:nvSpPr>
        <p:spPr>
          <a:xfrm>
            <a:off x="5153063" y="5700096"/>
            <a:ext cx="83042" cy="141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1" name="Conector: angular 70">
            <a:extLst>
              <a:ext uri="{FF2B5EF4-FFF2-40B4-BE49-F238E27FC236}">
                <a16:creationId xmlns:a16="http://schemas.microsoft.com/office/drawing/2014/main" id="{57429380-E8D6-453D-B81A-B0A0B50780D2}"/>
              </a:ext>
            </a:extLst>
          </p:cNvPr>
          <p:cNvCxnSpPr>
            <a:cxnSpLocks/>
            <a:stCxn id="67" idx="4"/>
            <a:endCxn id="51" idx="0"/>
          </p:cNvCxnSpPr>
          <p:nvPr/>
        </p:nvCxnSpPr>
        <p:spPr>
          <a:xfrm rot="5400000">
            <a:off x="3845496" y="4800249"/>
            <a:ext cx="308035" cy="23901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r 75">
            <a:extLst>
              <a:ext uri="{FF2B5EF4-FFF2-40B4-BE49-F238E27FC236}">
                <a16:creationId xmlns:a16="http://schemas.microsoft.com/office/drawing/2014/main" id="{C2001121-74AD-47A1-BD47-2C2CD7FE7FDF}"/>
              </a:ext>
            </a:extLst>
          </p:cNvPr>
          <p:cNvCxnSpPr>
            <a:cxnSpLocks/>
            <a:stCxn id="53" idx="3"/>
            <a:endCxn id="60" idx="0"/>
          </p:cNvCxnSpPr>
          <p:nvPr/>
        </p:nvCxnSpPr>
        <p:spPr>
          <a:xfrm>
            <a:off x="5257800" y="4461510"/>
            <a:ext cx="11429" cy="2320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C2D0D05D-FBDA-4341-949A-22E5902B063B}"/>
              </a:ext>
            </a:extLst>
          </p:cNvPr>
          <p:cNvSpPr txBox="1"/>
          <p:nvPr/>
        </p:nvSpPr>
        <p:spPr>
          <a:xfrm>
            <a:off x="5960874" y="2054066"/>
            <a:ext cx="139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Pedir cadena</a:t>
            </a:r>
          </a:p>
        </p:txBody>
      </p: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E7BCAA2F-4D94-40F7-AC34-11E89C91723E}"/>
              </a:ext>
            </a:extLst>
          </p:cNvPr>
          <p:cNvSpPr/>
          <p:nvPr/>
        </p:nvSpPr>
        <p:spPr>
          <a:xfrm>
            <a:off x="7547081" y="2121298"/>
            <a:ext cx="76581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  <p:sp>
        <p:nvSpPr>
          <p:cNvPr id="82" name="Paralelogramo 81">
            <a:extLst>
              <a:ext uri="{FF2B5EF4-FFF2-40B4-BE49-F238E27FC236}">
                <a16:creationId xmlns:a16="http://schemas.microsoft.com/office/drawing/2014/main" id="{91433C94-D6DB-4070-8CC3-0E8C8F53874D}"/>
              </a:ext>
            </a:extLst>
          </p:cNvPr>
          <p:cNvSpPr/>
          <p:nvPr/>
        </p:nvSpPr>
        <p:spPr>
          <a:xfrm>
            <a:off x="6927004" y="2474239"/>
            <a:ext cx="2005964" cy="27432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Pedir cadena</a:t>
            </a:r>
          </a:p>
        </p:txBody>
      </p:sp>
      <p:sp>
        <p:nvSpPr>
          <p:cNvPr id="83" name="Rombo 82">
            <a:extLst>
              <a:ext uri="{FF2B5EF4-FFF2-40B4-BE49-F238E27FC236}">
                <a16:creationId xmlns:a16="http://schemas.microsoft.com/office/drawing/2014/main" id="{710345A1-2586-4311-B046-B4560E3162F8}"/>
              </a:ext>
            </a:extLst>
          </p:cNvPr>
          <p:cNvSpPr/>
          <p:nvPr/>
        </p:nvSpPr>
        <p:spPr>
          <a:xfrm>
            <a:off x="6357127" y="2815828"/>
            <a:ext cx="2876829" cy="92916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Mientras la cadena sea más larga de lo permitido o esté vacía</a:t>
            </a:r>
          </a:p>
        </p:txBody>
      </p:sp>
      <p:sp>
        <p:nvSpPr>
          <p:cNvPr id="84" name="Rombo 83">
            <a:extLst>
              <a:ext uri="{FF2B5EF4-FFF2-40B4-BE49-F238E27FC236}">
                <a16:creationId xmlns:a16="http://schemas.microsoft.com/office/drawing/2014/main" id="{2F0D916A-42B2-476E-84B4-63DF3D460627}"/>
              </a:ext>
            </a:extLst>
          </p:cNvPr>
          <p:cNvSpPr/>
          <p:nvPr/>
        </p:nvSpPr>
        <p:spPr>
          <a:xfrm>
            <a:off x="8186878" y="3827145"/>
            <a:ext cx="2500984" cy="7639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Si la cadena es más larga de lo permitido</a:t>
            </a:r>
          </a:p>
        </p:txBody>
      </p:sp>
      <p:cxnSp>
        <p:nvCxnSpPr>
          <p:cNvPr id="93" name="Conector: angular 92">
            <a:extLst>
              <a:ext uri="{FF2B5EF4-FFF2-40B4-BE49-F238E27FC236}">
                <a16:creationId xmlns:a16="http://schemas.microsoft.com/office/drawing/2014/main" id="{3339760E-E37B-40BE-BB40-D5B0A8863150}"/>
              </a:ext>
            </a:extLst>
          </p:cNvPr>
          <p:cNvCxnSpPr>
            <a:stCxn id="83" idx="2"/>
            <a:endCxn id="84" idx="0"/>
          </p:cNvCxnSpPr>
          <p:nvPr/>
        </p:nvCxnSpPr>
        <p:spPr>
          <a:xfrm rot="16200000" flipH="1">
            <a:off x="8575380" y="2965155"/>
            <a:ext cx="82152" cy="16418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ipse 116">
            <a:extLst>
              <a:ext uri="{FF2B5EF4-FFF2-40B4-BE49-F238E27FC236}">
                <a16:creationId xmlns:a16="http://schemas.microsoft.com/office/drawing/2014/main" id="{8048F2F0-E01A-4990-9DCA-5603438BC654}"/>
              </a:ext>
            </a:extLst>
          </p:cNvPr>
          <p:cNvSpPr/>
          <p:nvPr/>
        </p:nvSpPr>
        <p:spPr>
          <a:xfrm>
            <a:off x="9376751" y="4756310"/>
            <a:ext cx="121238" cy="154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8" name="Rombo 117">
            <a:extLst>
              <a:ext uri="{FF2B5EF4-FFF2-40B4-BE49-F238E27FC236}">
                <a16:creationId xmlns:a16="http://schemas.microsoft.com/office/drawing/2014/main" id="{CCEC74D4-3A2E-4CD3-BD2A-85AFBB624C98}"/>
              </a:ext>
            </a:extLst>
          </p:cNvPr>
          <p:cNvSpPr/>
          <p:nvPr/>
        </p:nvSpPr>
        <p:spPr>
          <a:xfrm>
            <a:off x="8184214" y="4983719"/>
            <a:ext cx="2500984" cy="7639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Si la cadena está vacía</a:t>
            </a:r>
          </a:p>
        </p:txBody>
      </p:sp>
      <p:cxnSp>
        <p:nvCxnSpPr>
          <p:cNvPr id="120" name="Conector: angular 119">
            <a:extLst>
              <a:ext uri="{FF2B5EF4-FFF2-40B4-BE49-F238E27FC236}">
                <a16:creationId xmlns:a16="http://schemas.microsoft.com/office/drawing/2014/main" id="{D40FC200-45A3-47E4-82C7-2937C5171022}"/>
              </a:ext>
            </a:extLst>
          </p:cNvPr>
          <p:cNvCxnSpPr>
            <a:stCxn id="84" idx="3"/>
            <a:endCxn id="117" idx="6"/>
          </p:cNvCxnSpPr>
          <p:nvPr/>
        </p:nvCxnSpPr>
        <p:spPr>
          <a:xfrm flipH="1">
            <a:off x="9497989" y="4209098"/>
            <a:ext cx="1189873" cy="624365"/>
          </a:xfrm>
          <a:prstGeom prst="bentConnector3">
            <a:avLst>
              <a:gd name="adj1" fmla="val -19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EACC633C-BBBF-4BF4-BECD-38AE9DBA9492}"/>
              </a:ext>
            </a:extLst>
          </p:cNvPr>
          <p:cNvSpPr/>
          <p:nvPr/>
        </p:nvSpPr>
        <p:spPr>
          <a:xfrm>
            <a:off x="7155180" y="4377690"/>
            <a:ext cx="818239" cy="21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Error 8</a:t>
            </a:r>
          </a:p>
        </p:txBody>
      </p:sp>
      <p:cxnSp>
        <p:nvCxnSpPr>
          <p:cNvPr id="125" name="Conector: angular 124">
            <a:extLst>
              <a:ext uri="{FF2B5EF4-FFF2-40B4-BE49-F238E27FC236}">
                <a16:creationId xmlns:a16="http://schemas.microsoft.com/office/drawing/2014/main" id="{04A75863-92F7-4E4D-8614-E216076F1AB9}"/>
              </a:ext>
            </a:extLst>
          </p:cNvPr>
          <p:cNvCxnSpPr>
            <a:stCxn id="84" idx="1"/>
            <a:endCxn id="123" idx="0"/>
          </p:cNvCxnSpPr>
          <p:nvPr/>
        </p:nvCxnSpPr>
        <p:spPr>
          <a:xfrm rot="10800000" flipV="1">
            <a:off x="7564300" y="4209098"/>
            <a:ext cx="622578" cy="1685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: angular 126">
            <a:extLst>
              <a:ext uri="{FF2B5EF4-FFF2-40B4-BE49-F238E27FC236}">
                <a16:creationId xmlns:a16="http://schemas.microsoft.com/office/drawing/2014/main" id="{CE5733B9-2814-445E-B2B8-66FAADAA98FD}"/>
              </a:ext>
            </a:extLst>
          </p:cNvPr>
          <p:cNvCxnSpPr>
            <a:stCxn id="123" idx="2"/>
            <a:endCxn id="117" idx="2"/>
          </p:cNvCxnSpPr>
          <p:nvPr/>
        </p:nvCxnSpPr>
        <p:spPr>
          <a:xfrm rot="16200000" flipH="1">
            <a:off x="8349319" y="3806031"/>
            <a:ext cx="242412" cy="18124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ipse 127">
            <a:extLst>
              <a:ext uri="{FF2B5EF4-FFF2-40B4-BE49-F238E27FC236}">
                <a16:creationId xmlns:a16="http://schemas.microsoft.com/office/drawing/2014/main" id="{7184ABAC-353E-4426-9D17-D71E22386F42}"/>
              </a:ext>
            </a:extLst>
          </p:cNvPr>
          <p:cNvSpPr/>
          <p:nvPr/>
        </p:nvSpPr>
        <p:spPr>
          <a:xfrm>
            <a:off x="9365410" y="5806992"/>
            <a:ext cx="121238" cy="15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9" name="Paralelogramo 128">
            <a:extLst>
              <a:ext uri="{FF2B5EF4-FFF2-40B4-BE49-F238E27FC236}">
                <a16:creationId xmlns:a16="http://schemas.microsoft.com/office/drawing/2014/main" id="{D26C4E90-9279-4435-A118-778F92340254}"/>
              </a:ext>
            </a:extLst>
          </p:cNvPr>
          <p:cNvSpPr/>
          <p:nvPr/>
        </p:nvSpPr>
        <p:spPr>
          <a:xfrm>
            <a:off x="8434048" y="6081118"/>
            <a:ext cx="1817652" cy="32384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Pedir cadena</a:t>
            </a:r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3739833A-6FC8-487D-818F-CED6D1BCD3AF}"/>
              </a:ext>
            </a:extLst>
          </p:cNvPr>
          <p:cNvSpPr/>
          <p:nvPr/>
        </p:nvSpPr>
        <p:spPr>
          <a:xfrm>
            <a:off x="10799586" y="5471120"/>
            <a:ext cx="853440" cy="31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Error 9</a:t>
            </a:r>
          </a:p>
        </p:txBody>
      </p:sp>
      <p:cxnSp>
        <p:nvCxnSpPr>
          <p:cNvPr id="132" name="Conector: angular 131">
            <a:extLst>
              <a:ext uri="{FF2B5EF4-FFF2-40B4-BE49-F238E27FC236}">
                <a16:creationId xmlns:a16="http://schemas.microsoft.com/office/drawing/2014/main" id="{AEE72984-B81C-44D2-BAC2-C3C6B25229C4}"/>
              </a:ext>
            </a:extLst>
          </p:cNvPr>
          <p:cNvCxnSpPr>
            <a:stCxn id="130" idx="2"/>
            <a:endCxn id="128" idx="6"/>
          </p:cNvCxnSpPr>
          <p:nvPr/>
        </p:nvCxnSpPr>
        <p:spPr>
          <a:xfrm rot="5400000">
            <a:off x="10307257" y="4964951"/>
            <a:ext cx="98441" cy="1739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: angular 134">
            <a:extLst>
              <a:ext uri="{FF2B5EF4-FFF2-40B4-BE49-F238E27FC236}">
                <a16:creationId xmlns:a16="http://schemas.microsoft.com/office/drawing/2014/main" id="{FC8F9712-6C34-4E94-BDF7-253EFAF3E06F}"/>
              </a:ext>
            </a:extLst>
          </p:cNvPr>
          <p:cNvCxnSpPr>
            <a:stCxn id="118" idx="1"/>
            <a:endCxn id="128" idx="2"/>
          </p:cNvCxnSpPr>
          <p:nvPr/>
        </p:nvCxnSpPr>
        <p:spPr>
          <a:xfrm rot="10800000" flipH="1" flipV="1">
            <a:off x="8184214" y="5365671"/>
            <a:ext cx="1181196" cy="518329"/>
          </a:xfrm>
          <a:prstGeom prst="bentConnector3">
            <a:avLst>
              <a:gd name="adj1" fmla="val -19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: angular 139">
            <a:extLst>
              <a:ext uri="{FF2B5EF4-FFF2-40B4-BE49-F238E27FC236}">
                <a16:creationId xmlns:a16="http://schemas.microsoft.com/office/drawing/2014/main" id="{846D10CF-B416-452B-9596-DAFCF62328CC}"/>
              </a:ext>
            </a:extLst>
          </p:cNvPr>
          <p:cNvCxnSpPr>
            <a:stCxn id="118" idx="3"/>
            <a:endCxn id="130" idx="0"/>
          </p:cNvCxnSpPr>
          <p:nvPr/>
        </p:nvCxnSpPr>
        <p:spPr>
          <a:xfrm>
            <a:off x="10685198" y="5365672"/>
            <a:ext cx="541108" cy="1054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>
            <a:extLst>
              <a:ext uri="{FF2B5EF4-FFF2-40B4-BE49-F238E27FC236}">
                <a16:creationId xmlns:a16="http://schemas.microsoft.com/office/drawing/2014/main" id="{0F4DB56B-EC16-4D65-A2F9-E602A94983A1}"/>
              </a:ext>
            </a:extLst>
          </p:cNvPr>
          <p:cNvCxnSpPr>
            <a:stCxn id="128" idx="3"/>
            <a:endCxn id="129" idx="1"/>
          </p:cNvCxnSpPr>
          <p:nvPr/>
        </p:nvCxnSpPr>
        <p:spPr>
          <a:xfrm>
            <a:off x="9383165" y="5938455"/>
            <a:ext cx="190" cy="14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: angular 144">
            <a:extLst>
              <a:ext uri="{FF2B5EF4-FFF2-40B4-BE49-F238E27FC236}">
                <a16:creationId xmlns:a16="http://schemas.microsoft.com/office/drawing/2014/main" id="{1795C56F-1A23-4DBE-ACF4-626F0F9829D1}"/>
              </a:ext>
            </a:extLst>
          </p:cNvPr>
          <p:cNvCxnSpPr>
            <a:stCxn id="129" idx="4"/>
            <a:endCxn id="83" idx="1"/>
          </p:cNvCxnSpPr>
          <p:nvPr/>
        </p:nvCxnSpPr>
        <p:spPr>
          <a:xfrm rot="5400000" flipH="1">
            <a:off x="6287723" y="3349816"/>
            <a:ext cx="3124556" cy="2985747"/>
          </a:xfrm>
          <a:prstGeom prst="bentConnector4">
            <a:avLst>
              <a:gd name="adj1" fmla="val -7316"/>
              <a:gd name="adj2" fmla="val 107656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de flecha 146">
            <a:extLst>
              <a:ext uri="{FF2B5EF4-FFF2-40B4-BE49-F238E27FC236}">
                <a16:creationId xmlns:a16="http://schemas.microsoft.com/office/drawing/2014/main" id="{B95E5961-F1EB-4D4A-A42B-F753BE55F379}"/>
              </a:ext>
            </a:extLst>
          </p:cNvPr>
          <p:cNvCxnSpPr>
            <a:stCxn id="81" idx="2"/>
            <a:endCxn id="83" idx="0"/>
          </p:cNvCxnSpPr>
          <p:nvPr/>
        </p:nvCxnSpPr>
        <p:spPr>
          <a:xfrm flipH="1">
            <a:off x="7795542" y="2395618"/>
            <a:ext cx="134444" cy="420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ángulo: esquinas redondeadas 147">
            <a:extLst>
              <a:ext uri="{FF2B5EF4-FFF2-40B4-BE49-F238E27FC236}">
                <a16:creationId xmlns:a16="http://schemas.microsoft.com/office/drawing/2014/main" id="{6CDA0A7A-1BEE-4EEE-9E76-796E0A2F113B}"/>
              </a:ext>
            </a:extLst>
          </p:cNvPr>
          <p:cNvSpPr/>
          <p:nvPr/>
        </p:nvSpPr>
        <p:spPr>
          <a:xfrm>
            <a:off x="10685198" y="3514725"/>
            <a:ext cx="687652" cy="230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cxnSp>
        <p:nvCxnSpPr>
          <p:cNvPr id="150" name="Conector: angular 149">
            <a:extLst>
              <a:ext uri="{FF2B5EF4-FFF2-40B4-BE49-F238E27FC236}">
                <a16:creationId xmlns:a16="http://schemas.microsoft.com/office/drawing/2014/main" id="{829FB720-4044-4EF0-BC5D-5052D257FADB}"/>
              </a:ext>
            </a:extLst>
          </p:cNvPr>
          <p:cNvCxnSpPr>
            <a:stCxn id="83" idx="3"/>
            <a:endCxn id="148" idx="0"/>
          </p:cNvCxnSpPr>
          <p:nvPr/>
        </p:nvCxnSpPr>
        <p:spPr>
          <a:xfrm>
            <a:off x="9233956" y="3280411"/>
            <a:ext cx="1795068" cy="234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ángulo: esquinas redondeadas 150">
            <a:extLst>
              <a:ext uri="{FF2B5EF4-FFF2-40B4-BE49-F238E27FC236}">
                <a16:creationId xmlns:a16="http://schemas.microsoft.com/office/drawing/2014/main" id="{F2C67A10-8EC0-442B-BA53-CEF622FCEFE7}"/>
              </a:ext>
            </a:extLst>
          </p:cNvPr>
          <p:cNvSpPr/>
          <p:nvPr/>
        </p:nvSpPr>
        <p:spPr>
          <a:xfrm>
            <a:off x="2617470" y="182880"/>
            <a:ext cx="76581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  <p:sp>
        <p:nvSpPr>
          <p:cNvPr id="152" name="Rectángulo: esquinas redondeadas 151">
            <a:extLst>
              <a:ext uri="{FF2B5EF4-FFF2-40B4-BE49-F238E27FC236}">
                <a16:creationId xmlns:a16="http://schemas.microsoft.com/office/drawing/2014/main" id="{15D37BB4-23C9-4548-972D-F4CC41B82CFF}"/>
              </a:ext>
            </a:extLst>
          </p:cNvPr>
          <p:cNvSpPr/>
          <p:nvPr/>
        </p:nvSpPr>
        <p:spPr>
          <a:xfrm>
            <a:off x="3187347" y="2678668"/>
            <a:ext cx="76581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FDF8AE22-5F0B-4881-830F-A43751E18F26}"/>
              </a:ext>
            </a:extLst>
          </p:cNvPr>
          <p:cNvSpPr txBox="1"/>
          <p:nvPr/>
        </p:nvSpPr>
        <p:spPr>
          <a:xfrm>
            <a:off x="7462167" y="409194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</a:t>
            </a:r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E639BC9D-B870-4E33-B186-0893D2F33A6F}"/>
              </a:ext>
            </a:extLst>
          </p:cNvPr>
          <p:cNvSpPr txBox="1"/>
          <p:nvPr/>
        </p:nvSpPr>
        <p:spPr>
          <a:xfrm>
            <a:off x="11086174" y="502206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</a:t>
            </a:r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5C73D239-73A5-4FEC-93DB-F5A3DAA4FD63}"/>
              </a:ext>
            </a:extLst>
          </p:cNvPr>
          <p:cNvSpPr txBox="1"/>
          <p:nvPr/>
        </p:nvSpPr>
        <p:spPr>
          <a:xfrm>
            <a:off x="10770062" y="39243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</a:t>
            </a:r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6D1220D2-1A57-4CB7-A4C5-BAE1F43A8F58}"/>
              </a:ext>
            </a:extLst>
          </p:cNvPr>
          <p:cNvSpPr txBox="1"/>
          <p:nvPr/>
        </p:nvSpPr>
        <p:spPr>
          <a:xfrm>
            <a:off x="7728727" y="502134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</a:t>
            </a:r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E69D126F-E433-4FAF-B01A-898A1F8D9D7C}"/>
              </a:ext>
            </a:extLst>
          </p:cNvPr>
          <p:cNvSpPr txBox="1"/>
          <p:nvPr/>
        </p:nvSpPr>
        <p:spPr>
          <a:xfrm>
            <a:off x="6640829" y="492823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</a:t>
            </a:r>
          </a:p>
        </p:txBody>
      </p:sp>
      <p:sp>
        <p:nvSpPr>
          <p:cNvPr id="158" name="CuadroTexto 157">
            <a:extLst>
              <a:ext uri="{FF2B5EF4-FFF2-40B4-BE49-F238E27FC236}">
                <a16:creationId xmlns:a16="http://schemas.microsoft.com/office/drawing/2014/main" id="{434B306B-4564-4F1A-B5F6-1427F670B9ED}"/>
              </a:ext>
            </a:extLst>
          </p:cNvPr>
          <p:cNvSpPr txBox="1"/>
          <p:nvPr/>
        </p:nvSpPr>
        <p:spPr>
          <a:xfrm>
            <a:off x="3511901" y="473743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452362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8E9C1E5-5267-4013-B76A-4DD0E05BF286}"/>
              </a:ext>
            </a:extLst>
          </p:cNvPr>
          <p:cNvSpPr/>
          <p:nvPr/>
        </p:nvSpPr>
        <p:spPr>
          <a:xfrm>
            <a:off x="2617470" y="182880"/>
            <a:ext cx="76581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923EC10-B31F-4DC4-99EB-3DF4AF803EEB}"/>
              </a:ext>
            </a:extLst>
          </p:cNvPr>
          <p:cNvSpPr/>
          <p:nvPr/>
        </p:nvSpPr>
        <p:spPr>
          <a:xfrm>
            <a:off x="4912995" y="2341126"/>
            <a:ext cx="76581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4078795-A103-46D9-851A-DF0AD5D04264}"/>
              </a:ext>
            </a:extLst>
          </p:cNvPr>
          <p:cNvSpPr txBox="1"/>
          <p:nvPr/>
        </p:nvSpPr>
        <p:spPr>
          <a:xfrm>
            <a:off x="262890" y="342900"/>
            <a:ext cx="114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Pedir </a:t>
            </a:r>
            <a:r>
              <a:rPr lang="es-ES" dirty="0" err="1"/>
              <a:t>num</a:t>
            </a:r>
            <a:endParaRPr lang="es-ES" dirty="0"/>
          </a:p>
        </p:txBody>
      </p:sp>
      <p:sp>
        <p:nvSpPr>
          <p:cNvPr id="7" name="Paralelogramo 6">
            <a:extLst>
              <a:ext uri="{FF2B5EF4-FFF2-40B4-BE49-F238E27FC236}">
                <a16:creationId xmlns:a16="http://schemas.microsoft.com/office/drawing/2014/main" id="{0667F12C-CC22-43E6-B154-79884847725F}"/>
              </a:ext>
            </a:extLst>
          </p:cNvPr>
          <p:cNvSpPr/>
          <p:nvPr/>
        </p:nvSpPr>
        <p:spPr>
          <a:xfrm>
            <a:off x="1754505" y="686038"/>
            <a:ext cx="2491740" cy="36933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Pedir </a:t>
            </a:r>
            <a:r>
              <a:rPr lang="es-ES" dirty="0" err="1"/>
              <a:t>num</a:t>
            </a:r>
            <a:r>
              <a:rPr lang="es-ES" dirty="0"/>
              <a:t> en </a:t>
            </a:r>
            <a:r>
              <a:rPr lang="es-ES" dirty="0" err="1"/>
              <a:t>char</a:t>
            </a:r>
            <a:endParaRPr lang="es-ES" dirty="0"/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5D9AE2C5-397C-40C0-8E82-7694A482FA4C}"/>
              </a:ext>
            </a:extLst>
          </p:cNvPr>
          <p:cNvSpPr/>
          <p:nvPr/>
        </p:nvSpPr>
        <p:spPr>
          <a:xfrm>
            <a:off x="788670" y="1175266"/>
            <a:ext cx="4423410" cy="77724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Comprobar si es dígito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98CB678-2644-4D37-B2DC-ADAFE2AD8BF7}"/>
              </a:ext>
            </a:extLst>
          </p:cNvPr>
          <p:cNvSpPr/>
          <p:nvPr/>
        </p:nvSpPr>
        <p:spPr>
          <a:xfrm>
            <a:off x="4495800" y="1892677"/>
            <a:ext cx="1600200" cy="308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Devolver </a:t>
            </a:r>
            <a:r>
              <a:rPr lang="es-ES" dirty="0" err="1"/>
              <a:t>num</a:t>
            </a:r>
            <a:endParaRPr lang="es-ES" dirty="0"/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926C15C9-717E-43BC-884B-588B5AC899B7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5212080" y="1563886"/>
            <a:ext cx="83820" cy="3287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CE193F38-925C-4A06-95AA-44641E1EBFE1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H="1" flipV="1">
            <a:off x="788670" y="1563886"/>
            <a:ext cx="2211704" cy="1060966"/>
          </a:xfrm>
          <a:prstGeom prst="bentConnector3">
            <a:avLst>
              <a:gd name="adj1" fmla="val -10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36EC4CFC-E7DA-4870-A42F-7A6DBDFCEBCB}"/>
              </a:ext>
            </a:extLst>
          </p:cNvPr>
          <p:cNvCxnSpPr>
            <a:stCxn id="9" idx="2"/>
            <a:endCxn id="5" idx="0"/>
          </p:cNvCxnSpPr>
          <p:nvPr/>
        </p:nvCxnSpPr>
        <p:spPr>
          <a:xfrm rot="5400000">
            <a:off x="5225981" y="2271206"/>
            <a:ext cx="13983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1FD8168-19D6-4ABE-B6F3-851620805693}"/>
              </a:ext>
            </a:extLst>
          </p:cNvPr>
          <p:cNvSpPr txBox="1"/>
          <p:nvPr/>
        </p:nvSpPr>
        <p:spPr>
          <a:xfrm>
            <a:off x="414384" y="11945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</a:t>
            </a:r>
          </a:p>
        </p:txBody>
      </p:sp>
      <p:sp>
        <p:nvSpPr>
          <p:cNvPr id="21" name="Rombo 20">
            <a:extLst>
              <a:ext uri="{FF2B5EF4-FFF2-40B4-BE49-F238E27FC236}">
                <a16:creationId xmlns:a16="http://schemas.microsoft.com/office/drawing/2014/main" id="{C40E4D4F-C43C-48D7-8CD1-AB257034B498}"/>
              </a:ext>
            </a:extLst>
          </p:cNvPr>
          <p:cNvSpPr/>
          <p:nvPr/>
        </p:nvSpPr>
        <p:spPr>
          <a:xfrm>
            <a:off x="1340166" y="3013473"/>
            <a:ext cx="3320415" cy="65151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Mientras no sea dígito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A5CA0F0-E2C3-45BA-AFA1-442A63D4B657}"/>
              </a:ext>
            </a:extLst>
          </p:cNvPr>
          <p:cNvSpPr/>
          <p:nvPr/>
        </p:nvSpPr>
        <p:spPr>
          <a:xfrm>
            <a:off x="3000374" y="2530078"/>
            <a:ext cx="97156" cy="19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64D9359-BFD1-4E7E-BA7F-83419DB2C37E}"/>
              </a:ext>
            </a:extLst>
          </p:cNvPr>
          <p:cNvCxnSpPr>
            <a:stCxn id="22" idx="3"/>
            <a:endCxn id="21" idx="0"/>
          </p:cNvCxnSpPr>
          <p:nvPr/>
        </p:nvCxnSpPr>
        <p:spPr>
          <a:xfrm flipH="1">
            <a:off x="3000374" y="2692477"/>
            <a:ext cx="14228" cy="320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7C405F1A-6C15-4E17-843E-3A3F881987E5}"/>
              </a:ext>
            </a:extLst>
          </p:cNvPr>
          <p:cNvSpPr/>
          <p:nvPr/>
        </p:nvSpPr>
        <p:spPr>
          <a:xfrm>
            <a:off x="4761501" y="5756436"/>
            <a:ext cx="76581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sp>
        <p:nvSpPr>
          <p:cNvPr id="26" name="Paralelogramo 25">
            <a:extLst>
              <a:ext uri="{FF2B5EF4-FFF2-40B4-BE49-F238E27FC236}">
                <a16:creationId xmlns:a16="http://schemas.microsoft.com/office/drawing/2014/main" id="{8EE0B7F8-148C-433F-99A6-297D5948B11F}"/>
              </a:ext>
            </a:extLst>
          </p:cNvPr>
          <p:cNvSpPr/>
          <p:nvPr/>
        </p:nvSpPr>
        <p:spPr>
          <a:xfrm>
            <a:off x="1603011" y="4101348"/>
            <a:ext cx="2491740" cy="36933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Pedir </a:t>
            </a:r>
            <a:r>
              <a:rPr lang="es-ES" dirty="0" err="1"/>
              <a:t>num</a:t>
            </a:r>
            <a:r>
              <a:rPr lang="es-ES" dirty="0"/>
              <a:t> en </a:t>
            </a:r>
            <a:r>
              <a:rPr lang="es-ES" dirty="0" err="1"/>
              <a:t>char</a:t>
            </a:r>
            <a:endParaRPr lang="es-ES" dirty="0"/>
          </a:p>
        </p:txBody>
      </p:sp>
      <p:sp>
        <p:nvSpPr>
          <p:cNvPr id="27" name="Rombo 26">
            <a:extLst>
              <a:ext uri="{FF2B5EF4-FFF2-40B4-BE49-F238E27FC236}">
                <a16:creationId xmlns:a16="http://schemas.microsoft.com/office/drawing/2014/main" id="{E6C15ABF-712B-49B4-B005-33D14C70E0BD}"/>
              </a:ext>
            </a:extLst>
          </p:cNvPr>
          <p:cNvSpPr/>
          <p:nvPr/>
        </p:nvSpPr>
        <p:spPr>
          <a:xfrm>
            <a:off x="637176" y="4590576"/>
            <a:ext cx="4423410" cy="77724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Comprobar si es dígito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A517D88C-76A2-44FC-BB9A-4E64E712D1C8}"/>
              </a:ext>
            </a:extLst>
          </p:cNvPr>
          <p:cNvSpPr/>
          <p:nvPr/>
        </p:nvSpPr>
        <p:spPr>
          <a:xfrm>
            <a:off x="4344306" y="5307987"/>
            <a:ext cx="1600200" cy="308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Devolver </a:t>
            </a:r>
            <a:r>
              <a:rPr lang="es-ES" dirty="0" err="1"/>
              <a:t>num</a:t>
            </a:r>
            <a:endParaRPr lang="es-ES" dirty="0"/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1B218219-9241-4328-B1A9-C383A556E393}"/>
              </a:ext>
            </a:extLst>
          </p:cNvPr>
          <p:cNvCxnSpPr>
            <a:stCxn id="27" idx="3"/>
            <a:endCxn id="28" idx="0"/>
          </p:cNvCxnSpPr>
          <p:nvPr/>
        </p:nvCxnSpPr>
        <p:spPr>
          <a:xfrm>
            <a:off x="5060586" y="4979196"/>
            <a:ext cx="83820" cy="3287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44274E8C-ADA6-4A67-9C27-C17C37ECD900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H="1" flipV="1">
            <a:off x="637176" y="4979196"/>
            <a:ext cx="2211704" cy="1060966"/>
          </a:xfrm>
          <a:prstGeom prst="bentConnector3">
            <a:avLst>
              <a:gd name="adj1" fmla="val -10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BE7A1ACE-8ED1-4792-A466-EC0C5008541D}"/>
              </a:ext>
            </a:extLst>
          </p:cNvPr>
          <p:cNvCxnSpPr>
            <a:stCxn id="28" idx="2"/>
            <a:endCxn id="25" idx="0"/>
          </p:cNvCxnSpPr>
          <p:nvPr/>
        </p:nvCxnSpPr>
        <p:spPr>
          <a:xfrm rot="5400000">
            <a:off x="5074487" y="5686516"/>
            <a:ext cx="13983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6FF4906-FFF2-4FE1-ADA1-082F52CCE216}"/>
              </a:ext>
            </a:extLst>
          </p:cNvPr>
          <p:cNvSpPr txBox="1"/>
          <p:nvPr/>
        </p:nvSpPr>
        <p:spPr>
          <a:xfrm>
            <a:off x="262890" y="460986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62212DCA-0AE3-4D51-AFF4-D006933FCF4C}"/>
              </a:ext>
            </a:extLst>
          </p:cNvPr>
          <p:cNvSpPr/>
          <p:nvPr/>
        </p:nvSpPr>
        <p:spPr>
          <a:xfrm>
            <a:off x="2114550" y="3825659"/>
            <a:ext cx="1611630" cy="227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Error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EF4F55C7-BCFA-49CC-8537-C4484001C304}"/>
              </a:ext>
            </a:extLst>
          </p:cNvPr>
          <p:cNvCxnSpPr>
            <a:stCxn id="21" idx="2"/>
            <a:endCxn id="27" idx="0"/>
          </p:cNvCxnSpPr>
          <p:nvPr/>
        </p:nvCxnSpPr>
        <p:spPr>
          <a:xfrm flipH="1">
            <a:off x="2848881" y="3664983"/>
            <a:ext cx="151493" cy="925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>
            <a:extLst>
              <a:ext uri="{FF2B5EF4-FFF2-40B4-BE49-F238E27FC236}">
                <a16:creationId xmlns:a16="http://schemas.microsoft.com/office/drawing/2014/main" id="{E937969E-C429-4E61-A2EC-B0A635E69F0C}"/>
              </a:ext>
            </a:extLst>
          </p:cNvPr>
          <p:cNvSpPr/>
          <p:nvPr/>
        </p:nvSpPr>
        <p:spPr>
          <a:xfrm>
            <a:off x="2863109" y="6030756"/>
            <a:ext cx="69594" cy="141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37C40E47-B088-47EB-9812-6CB73A34F157}"/>
              </a:ext>
            </a:extLst>
          </p:cNvPr>
          <p:cNvCxnSpPr>
            <a:stCxn id="36" idx="3"/>
            <a:endCxn id="21" idx="1"/>
          </p:cNvCxnSpPr>
          <p:nvPr/>
        </p:nvCxnSpPr>
        <p:spPr>
          <a:xfrm rot="5400000" flipH="1">
            <a:off x="700706" y="3978689"/>
            <a:ext cx="2812055" cy="1533135"/>
          </a:xfrm>
          <a:prstGeom prst="bentConnector4">
            <a:avLst>
              <a:gd name="adj1" fmla="val -8865"/>
              <a:gd name="adj2" fmla="val 1782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A0F5D71A-23D5-49C2-B492-F6BDA84BAE9E}"/>
              </a:ext>
            </a:extLst>
          </p:cNvPr>
          <p:cNvSpPr/>
          <p:nvPr/>
        </p:nvSpPr>
        <p:spPr>
          <a:xfrm>
            <a:off x="4761501" y="3664983"/>
            <a:ext cx="673464" cy="193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CC6FFD5A-B558-4D71-ACCA-DE1BD32904DE}"/>
              </a:ext>
            </a:extLst>
          </p:cNvPr>
          <p:cNvCxnSpPr>
            <a:stCxn id="21" idx="3"/>
            <a:endCxn id="40" idx="0"/>
          </p:cNvCxnSpPr>
          <p:nvPr/>
        </p:nvCxnSpPr>
        <p:spPr>
          <a:xfrm>
            <a:off x="4660581" y="3339228"/>
            <a:ext cx="437652" cy="3257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855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3E55F78-B160-4B07-8869-437066C2ABD7}"/>
              </a:ext>
            </a:extLst>
          </p:cNvPr>
          <p:cNvSpPr/>
          <p:nvPr/>
        </p:nvSpPr>
        <p:spPr>
          <a:xfrm>
            <a:off x="2526030" y="251460"/>
            <a:ext cx="731520" cy="240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B7BD19F-1B21-49BE-9515-94624409BE07}"/>
              </a:ext>
            </a:extLst>
          </p:cNvPr>
          <p:cNvSpPr/>
          <p:nvPr/>
        </p:nvSpPr>
        <p:spPr>
          <a:xfrm>
            <a:off x="2526030" y="1181100"/>
            <a:ext cx="731520" cy="240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622EA12-6DA0-45A6-9D18-DDC7A9F6F485}"/>
              </a:ext>
            </a:extLst>
          </p:cNvPr>
          <p:cNvSpPr txBox="1"/>
          <p:nvPr/>
        </p:nvSpPr>
        <p:spPr>
          <a:xfrm>
            <a:off x="400050" y="371475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error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C0D9B79-E1B4-4CBF-8869-320FB432332C}"/>
              </a:ext>
            </a:extLst>
          </p:cNvPr>
          <p:cNvSpPr/>
          <p:nvPr/>
        </p:nvSpPr>
        <p:spPr>
          <a:xfrm>
            <a:off x="1931670" y="740807"/>
            <a:ext cx="189738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Llamar a error </a:t>
            </a:r>
            <a:r>
              <a:rPr lang="es-ES" dirty="0" err="1"/>
              <a:t>pos</a:t>
            </a:r>
            <a:endParaRPr lang="es-ES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0FBCA79-47DF-41E9-8B3B-E3EA658F5C9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891790" y="491490"/>
            <a:ext cx="0" cy="68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EEC3F07E-B470-4A3E-BF76-301EFCF361FF}"/>
              </a:ext>
            </a:extLst>
          </p:cNvPr>
          <p:cNvSpPr/>
          <p:nvPr/>
        </p:nvSpPr>
        <p:spPr>
          <a:xfrm>
            <a:off x="10260330" y="251460"/>
            <a:ext cx="731520" cy="240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BF494EA-018E-4CFD-A355-7AB6E5DFC7DE}"/>
              </a:ext>
            </a:extLst>
          </p:cNvPr>
          <p:cNvSpPr/>
          <p:nvPr/>
        </p:nvSpPr>
        <p:spPr>
          <a:xfrm>
            <a:off x="10260330" y="1181100"/>
            <a:ext cx="731520" cy="240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383D74E-3C7F-4E46-BE34-D363FCB64CA1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0626090" y="491490"/>
            <a:ext cx="0" cy="68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ralelogramo 13">
            <a:extLst>
              <a:ext uri="{FF2B5EF4-FFF2-40B4-BE49-F238E27FC236}">
                <a16:creationId xmlns:a16="http://schemas.microsoft.com/office/drawing/2014/main" id="{8AFCCA4C-5B39-41FD-880A-6ABFEC0ED374}"/>
              </a:ext>
            </a:extLst>
          </p:cNvPr>
          <p:cNvSpPr/>
          <p:nvPr/>
        </p:nvSpPr>
        <p:spPr>
          <a:xfrm>
            <a:off x="9597392" y="653177"/>
            <a:ext cx="2057395" cy="3221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Mostrar error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C58A3A7-3DE9-4B26-AD29-B4F08B829F2C}"/>
              </a:ext>
            </a:extLst>
          </p:cNvPr>
          <p:cNvSpPr txBox="1"/>
          <p:nvPr/>
        </p:nvSpPr>
        <p:spPr>
          <a:xfrm>
            <a:off x="6096000" y="75604"/>
            <a:ext cx="38330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Error fichero, campo</a:t>
            </a:r>
          </a:p>
          <a:p>
            <a:r>
              <a:rPr lang="es-ES" dirty="0"/>
              <a:t>Cliente 2, servicio 2, </a:t>
            </a:r>
            <a:r>
              <a:rPr lang="es-ES" dirty="0" err="1"/>
              <a:t>siono</a:t>
            </a:r>
            <a:r>
              <a:rPr lang="es-ES" dirty="0"/>
              <a:t>,</a:t>
            </a:r>
          </a:p>
          <a:p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 tamaño, </a:t>
            </a:r>
            <a:r>
              <a:rPr lang="es-ES" dirty="0" err="1"/>
              <a:t>string</a:t>
            </a:r>
            <a:r>
              <a:rPr lang="es-ES" dirty="0"/>
              <a:t> vacío</a:t>
            </a:r>
          </a:p>
          <a:p>
            <a:r>
              <a:rPr lang="es-ES" dirty="0"/>
              <a:t>No cliente, no servicio, no presupuesto</a:t>
            </a:r>
          </a:p>
          <a:p>
            <a:r>
              <a:rPr lang="es-ES" dirty="0" err="1"/>
              <a:t>Num</a:t>
            </a:r>
            <a:r>
              <a:rPr lang="es-ES" dirty="0"/>
              <a:t>, presupuesto, tamaño ficheros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37956018-98D6-4F63-8884-3F90834019A7}"/>
              </a:ext>
            </a:extLst>
          </p:cNvPr>
          <p:cNvSpPr/>
          <p:nvPr/>
        </p:nvSpPr>
        <p:spPr>
          <a:xfrm>
            <a:off x="2434593" y="1992630"/>
            <a:ext cx="731520" cy="240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4330C73B-F152-4C1A-896F-78FCCA42A407}"/>
              </a:ext>
            </a:extLst>
          </p:cNvPr>
          <p:cNvSpPr/>
          <p:nvPr/>
        </p:nvSpPr>
        <p:spPr>
          <a:xfrm>
            <a:off x="2434592" y="5233273"/>
            <a:ext cx="731520" cy="240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5441AAA0-26DC-4CB6-9195-90698698B0E9}"/>
              </a:ext>
            </a:extLst>
          </p:cNvPr>
          <p:cNvSpPr/>
          <p:nvPr/>
        </p:nvSpPr>
        <p:spPr>
          <a:xfrm>
            <a:off x="1771655" y="2394347"/>
            <a:ext cx="2057395" cy="3221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Mostrar error</a:t>
            </a:r>
          </a:p>
        </p:txBody>
      </p:sp>
      <p:sp>
        <p:nvSpPr>
          <p:cNvPr id="26" name="Paralelogramo 25">
            <a:extLst>
              <a:ext uri="{FF2B5EF4-FFF2-40B4-BE49-F238E27FC236}">
                <a16:creationId xmlns:a16="http://schemas.microsoft.com/office/drawing/2014/main" id="{A5DD6D9D-E17A-4B65-9D14-D898BCEF631D}"/>
              </a:ext>
            </a:extLst>
          </p:cNvPr>
          <p:cNvSpPr/>
          <p:nvPr/>
        </p:nvSpPr>
        <p:spPr>
          <a:xfrm>
            <a:off x="1194437" y="2804160"/>
            <a:ext cx="3211830" cy="60579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Preguntar si añadir siguiente cliente/servicio</a:t>
            </a:r>
          </a:p>
        </p:txBody>
      </p:sp>
      <p:sp>
        <p:nvSpPr>
          <p:cNvPr id="28" name="Rombo 27">
            <a:extLst>
              <a:ext uri="{FF2B5EF4-FFF2-40B4-BE49-F238E27FC236}">
                <a16:creationId xmlns:a16="http://schemas.microsoft.com/office/drawing/2014/main" id="{A47E7F73-10AE-4B91-9E77-A35276BD4222}"/>
              </a:ext>
            </a:extLst>
          </p:cNvPr>
          <p:cNvSpPr/>
          <p:nvPr/>
        </p:nvSpPr>
        <p:spPr>
          <a:xfrm>
            <a:off x="1108712" y="3504366"/>
            <a:ext cx="3383280" cy="69723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 respuesta== si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B6135EBB-A3C0-4BF5-847C-A21F586DA057}"/>
              </a:ext>
            </a:extLst>
          </p:cNvPr>
          <p:cNvSpPr/>
          <p:nvPr/>
        </p:nvSpPr>
        <p:spPr>
          <a:xfrm>
            <a:off x="160020" y="4299823"/>
            <a:ext cx="2068830" cy="693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Llamar a función </a:t>
            </a:r>
            <a:r>
              <a:rPr lang="es-ES" dirty="0" err="1"/>
              <a:t>altaServicio</a:t>
            </a:r>
            <a:r>
              <a:rPr lang="es-ES" dirty="0"/>
              <a:t>/cliente</a:t>
            </a:r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FC4006EB-B4AD-4F11-AABF-9380D9B7091D}"/>
              </a:ext>
            </a:extLst>
          </p:cNvPr>
          <p:cNvCxnSpPr>
            <a:stCxn id="29" idx="2"/>
            <a:endCxn id="22" idx="0"/>
          </p:cNvCxnSpPr>
          <p:nvPr/>
        </p:nvCxnSpPr>
        <p:spPr>
          <a:xfrm rot="16200000" flipH="1">
            <a:off x="1877378" y="4310299"/>
            <a:ext cx="240030" cy="16059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1CEB22F1-676E-4C49-ABDE-F603278D8BC1}"/>
              </a:ext>
            </a:extLst>
          </p:cNvPr>
          <p:cNvCxnSpPr>
            <a:stCxn id="28" idx="3"/>
            <a:endCxn id="22" idx="0"/>
          </p:cNvCxnSpPr>
          <p:nvPr/>
        </p:nvCxnSpPr>
        <p:spPr>
          <a:xfrm flipH="1">
            <a:off x="2800352" y="3852981"/>
            <a:ext cx="1691640" cy="1380292"/>
          </a:xfrm>
          <a:prstGeom prst="bentConnector4">
            <a:avLst>
              <a:gd name="adj1" fmla="val -13514"/>
              <a:gd name="adj2" fmla="val 626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13FCAC80-EAE5-478A-8726-9794BFD2A856}"/>
              </a:ext>
            </a:extLst>
          </p:cNvPr>
          <p:cNvCxnSpPr>
            <a:stCxn id="28" idx="1"/>
            <a:endCxn id="29" idx="0"/>
          </p:cNvCxnSpPr>
          <p:nvPr/>
        </p:nvCxnSpPr>
        <p:spPr>
          <a:xfrm rot="10800000" flipH="1" flipV="1">
            <a:off x="1108711" y="3852981"/>
            <a:ext cx="85723" cy="446842"/>
          </a:xfrm>
          <a:prstGeom prst="bentConnector4">
            <a:avLst>
              <a:gd name="adj1" fmla="val -266673"/>
              <a:gd name="adj2" fmla="val 890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24CE32E2-7593-488C-945F-162C1DB8AFC5}"/>
              </a:ext>
            </a:extLst>
          </p:cNvPr>
          <p:cNvCxnSpPr>
            <a:stCxn id="21" idx="2"/>
            <a:endCxn id="28" idx="0"/>
          </p:cNvCxnSpPr>
          <p:nvPr/>
        </p:nvCxnSpPr>
        <p:spPr>
          <a:xfrm flipH="1">
            <a:off x="2800352" y="2232660"/>
            <a:ext cx="1" cy="1271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8FB114A-3788-4625-B550-74BB7C1D8339}"/>
              </a:ext>
            </a:extLst>
          </p:cNvPr>
          <p:cNvSpPr txBox="1"/>
          <p:nvPr/>
        </p:nvSpPr>
        <p:spPr>
          <a:xfrm>
            <a:off x="400050" y="1897380"/>
            <a:ext cx="1564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Error cliente1, </a:t>
            </a:r>
          </a:p>
          <a:p>
            <a:r>
              <a:rPr lang="es-ES" dirty="0"/>
              <a:t>servicio1</a:t>
            </a:r>
          </a:p>
        </p:txBody>
      </p:sp>
    </p:spTree>
    <p:extLst>
      <p:ext uri="{BB962C8B-B14F-4D97-AF65-F5344CB8AC3E}">
        <p14:creationId xmlns:p14="http://schemas.microsoft.com/office/powerpoint/2010/main" val="697794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6869E3E-76ED-4FA4-8F10-9D7C165C3922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9519285" y="721400"/>
            <a:ext cx="0" cy="82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53496F4-9CDD-4416-AC66-53F5030659C3}"/>
              </a:ext>
            </a:extLst>
          </p:cNvPr>
          <p:cNvSpPr/>
          <p:nvPr/>
        </p:nvSpPr>
        <p:spPr>
          <a:xfrm>
            <a:off x="3097530" y="584240"/>
            <a:ext cx="76581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BEBBD84-CAF7-40D5-BF04-35E5552920F1}"/>
              </a:ext>
            </a:extLst>
          </p:cNvPr>
          <p:cNvSpPr/>
          <p:nvPr/>
        </p:nvSpPr>
        <p:spPr>
          <a:xfrm>
            <a:off x="3097530" y="1353860"/>
            <a:ext cx="76581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sp>
        <p:nvSpPr>
          <p:cNvPr id="6" name="Paralelogramo 5">
            <a:extLst>
              <a:ext uri="{FF2B5EF4-FFF2-40B4-BE49-F238E27FC236}">
                <a16:creationId xmlns:a16="http://schemas.microsoft.com/office/drawing/2014/main" id="{17D335F6-C655-4B2F-A74B-DCF40718A7B7}"/>
              </a:ext>
            </a:extLst>
          </p:cNvPr>
          <p:cNvSpPr/>
          <p:nvPr/>
        </p:nvSpPr>
        <p:spPr>
          <a:xfrm>
            <a:off x="2251710" y="969050"/>
            <a:ext cx="2457450" cy="27432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Mostrar plantilla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B08330C-109D-4FF9-884A-36ED6DDA6B4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480435" y="858560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237D0F4D-8CE8-4BF4-86BA-A449C0ABD5EF}"/>
              </a:ext>
            </a:extLst>
          </p:cNvPr>
          <p:cNvSpPr txBox="1"/>
          <p:nvPr/>
        </p:nvSpPr>
        <p:spPr>
          <a:xfrm>
            <a:off x="182880" y="182880"/>
            <a:ext cx="2679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Plantilla clientes, servicios,</a:t>
            </a:r>
          </a:p>
          <a:p>
            <a:r>
              <a:rPr lang="es-ES" dirty="0"/>
              <a:t>Presupuestos, facturas</a:t>
            </a:r>
          </a:p>
          <a:p>
            <a:r>
              <a:rPr lang="es-ES" dirty="0"/>
              <a:t>resumen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E95B89F-323C-40F8-A31B-A84880DCC8D5}"/>
              </a:ext>
            </a:extLst>
          </p:cNvPr>
          <p:cNvSpPr txBox="1"/>
          <p:nvPr/>
        </p:nvSpPr>
        <p:spPr>
          <a:xfrm>
            <a:off x="6229350" y="35433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Limpiar línea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35527FD-E43B-45E5-AE9F-1B2CA082ACEA}"/>
              </a:ext>
            </a:extLst>
          </p:cNvPr>
          <p:cNvSpPr/>
          <p:nvPr/>
        </p:nvSpPr>
        <p:spPr>
          <a:xfrm>
            <a:off x="9136380" y="447080"/>
            <a:ext cx="76581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95CEAD8B-2612-4442-8CBE-5C22B2846747}"/>
              </a:ext>
            </a:extLst>
          </p:cNvPr>
          <p:cNvSpPr/>
          <p:nvPr/>
        </p:nvSpPr>
        <p:spPr>
          <a:xfrm>
            <a:off x="9136380" y="1541860"/>
            <a:ext cx="76581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C9E12DB-BEBF-4E48-8AFA-5A65A9208837}"/>
              </a:ext>
            </a:extLst>
          </p:cNvPr>
          <p:cNvSpPr/>
          <p:nvPr/>
        </p:nvSpPr>
        <p:spPr>
          <a:xfrm>
            <a:off x="8599173" y="858560"/>
            <a:ext cx="1840223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Ir a x, y, poner espacios, ir a x, y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F5BBC65-32FA-423F-B90B-43992E2980F5}"/>
              </a:ext>
            </a:extLst>
          </p:cNvPr>
          <p:cNvSpPr txBox="1"/>
          <p:nvPr/>
        </p:nvSpPr>
        <p:spPr>
          <a:xfrm>
            <a:off x="354330" y="2800350"/>
            <a:ext cx="84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gotoXY</a:t>
            </a:r>
            <a:endParaRPr lang="es-ES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3501AF89-63A3-4766-939B-601FE3D636CE}"/>
              </a:ext>
            </a:extLst>
          </p:cNvPr>
          <p:cNvSpPr/>
          <p:nvPr/>
        </p:nvSpPr>
        <p:spPr>
          <a:xfrm>
            <a:off x="3079181" y="3044190"/>
            <a:ext cx="76581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04ECC86C-8598-4EA9-90E8-D552290FA1C3}"/>
              </a:ext>
            </a:extLst>
          </p:cNvPr>
          <p:cNvSpPr/>
          <p:nvPr/>
        </p:nvSpPr>
        <p:spPr>
          <a:xfrm>
            <a:off x="3079181" y="3813810"/>
            <a:ext cx="76581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sp>
        <p:nvSpPr>
          <p:cNvPr id="20" name="Paralelogramo 19">
            <a:extLst>
              <a:ext uri="{FF2B5EF4-FFF2-40B4-BE49-F238E27FC236}">
                <a16:creationId xmlns:a16="http://schemas.microsoft.com/office/drawing/2014/main" id="{477BCB71-9148-42C1-977D-9EBE099A4EA9}"/>
              </a:ext>
            </a:extLst>
          </p:cNvPr>
          <p:cNvSpPr/>
          <p:nvPr/>
        </p:nvSpPr>
        <p:spPr>
          <a:xfrm>
            <a:off x="2081319" y="3429000"/>
            <a:ext cx="2761533" cy="27432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Mueve el cursor a </a:t>
            </a:r>
            <a:r>
              <a:rPr lang="es-ES" dirty="0" err="1"/>
              <a:t>x,y</a:t>
            </a:r>
            <a:endParaRPr lang="es-ES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41014CD-1BE7-4C22-AB20-FDAA7EDD8137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3462086" y="3318510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C9C4A7B-7D8A-4F12-B9DA-387AF6149907}"/>
              </a:ext>
            </a:extLst>
          </p:cNvPr>
          <p:cNvSpPr txBox="1"/>
          <p:nvPr/>
        </p:nvSpPr>
        <p:spPr>
          <a:xfrm>
            <a:off x="6223619" y="285952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pausar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C0844DD8-6BA4-4B5C-BEBD-898AC4F6DD1B}"/>
              </a:ext>
            </a:extLst>
          </p:cNvPr>
          <p:cNvSpPr/>
          <p:nvPr/>
        </p:nvSpPr>
        <p:spPr>
          <a:xfrm>
            <a:off x="8948470" y="3103364"/>
            <a:ext cx="76581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72B0C04A-F703-4E48-84AE-31CDFE5B5EE7}"/>
              </a:ext>
            </a:extLst>
          </p:cNvPr>
          <p:cNvSpPr/>
          <p:nvPr/>
        </p:nvSpPr>
        <p:spPr>
          <a:xfrm>
            <a:off x="8975824" y="4775358"/>
            <a:ext cx="76581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B40E9377-DE72-4699-B0F4-BCFCD88C096A}"/>
              </a:ext>
            </a:extLst>
          </p:cNvPr>
          <p:cNvSpPr/>
          <p:nvPr/>
        </p:nvSpPr>
        <p:spPr>
          <a:xfrm>
            <a:off x="7950608" y="3488174"/>
            <a:ext cx="2761533" cy="115002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Pausa el sistema, limpia el “Pulse una tecla para continuar…”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0F3D86E1-4A85-4C7A-8D0F-4227F894B497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9331375" y="3377684"/>
            <a:ext cx="27354" cy="1397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6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5308977" y="511791"/>
            <a:ext cx="968991" cy="368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738519" y="2937681"/>
            <a:ext cx="2224585" cy="49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Opc</a:t>
            </a:r>
            <a:r>
              <a:rPr lang="es-ES" dirty="0"/>
              <a:t>=</a:t>
            </a:r>
            <a:r>
              <a:rPr lang="es-ES" dirty="0" err="1"/>
              <a:t>Menu</a:t>
            </a:r>
            <a:r>
              <a:rPr lang="es-ES" dirty="0"/>
              <a:t>();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479211" y="4798893"/>
            <a:ext cx="2947916" cy="559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Llamar a la función opc-1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458740" y="5563168"/>
            <a:ext cx="2975212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Opc</a:t>
            </a:r>
            <a:r>
              <a:rPr lang="es-ES" dirty="0"/>
              <a:t>=menú();</a:t>
            </a:r>
          </a:p>
        </p:txBody>
      </p:sp>
      <p:cxnSp>
        <p:nvCxnSpPr>
          <p:cNvPr id="10" name="Conector angular 9"/>
          <p:cNvCxnSpPr>
            <a:stCxn id="8" idx="2"/>
            <a:endCxn id="13" idx="1"/>
          </p:cNvCxnSpPr>
          <p:nvPr/>
        </p:nvCxnSpPr>
        <p:spPr>
          <a:xfrm rot="5400000" flipH="1">
            <a:off x="4329086" y="4409933"/>
            <a:ext cx="2006221" cy="1228298"/>
          </a:xfrm>
          <a:prstGeom prst="bentConnector4">
            <a:avLst>
              <a:gd name="adj1" fmla="val -11395"/>
              <a:gd name="adj2" fmla="val 1397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mbo 12"/>
          <p:cNvSpPr/>
          <p:nvPr/>
        </p:nvSpPr>
        <p:spPr>
          <a:xfrm>
            <a:off x="4718048" y="3577419"/>
            <a:ext cx="2265528" cy="8871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Opc</a:t>
            </a:r>
            <a:r>
              <a:rPr lang="es-ES" dirty="0"/>
              <a:t>!=5</a:t>
            </a:r>
          </a:p>
        </p:txBody>
      </p:sp>
      <p:sp>
        <p:nvSpPr>
          <p:cNvPr id="16" name="Rectángulo redondeado 15"/>
          <p:cNvSpPr/>
          <p:nvPr/>
        </p:nvSpPr>
        <p:spPr>
          <a:xfrm>
            <a:off x="8457535" y="3884493"/>
            <a:ext cx="1050877" cy="272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cxnSp>
        <p:nvCxnSpPr>
          <p:cNvPr id="18" name="Conector recto de flecha 17"/>
          <p:cNvCxnSpPr>
            <a:stCxn id="13" idx="3"/>
          </p:cNvCxnSpPr>
          <p:nvPr/>
        </p:nvCxnSpPr>
        <p:spPr>
          <a:xfrm>
            <a:off x="6983576" y="4020971"/>
            <a:ext cx="1473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6" idx="2"/>
            <a:endCxn id="13" idx="0"/>
          </p:cNvCxnSpPr>
          <p:nvPr/>
        </p:nvCxnSpPr>
        <p:spPr>
          <a:xfrm>
            <a:off x="5850812" y="3429000"/>
            <a:ext cx="0" cy="14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13" idx="2"/>
            <a:endCxn id="7" idx="0"/>
          </p:cNvCxnSpPr>
          <p:nvPr/>
        </p:nvCxnSpPr>
        <p:spPr>
          <a:xfrm>
            <a:off x="5850812" y="4464523"/>
            <a:ext cx="102357" cy="33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7" idx="2"/>
            <a:endCxn id="8" idx="0"/>
          </p:cNvCxnSpPr>
          <p:nvPr/>
        </p:nvCxnSpPr>
        <p:spPr>
          <a:xfrm flipH="1">
            <a:off x="5946346" y="5358451"/>
            <a:ext cx="6823" cy="204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8866" y="57320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Main</a:t>
            </a:r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1FE0CD7-0C1D-4287-8228-6B54ECF9ADE3}"/>
              </a:ext>
            </a:extLst>
          </p:cNvPr>
          <p:cNvSpPr/>
          <p:nvPr/>
        </p:nvSpPr>
        <p:spPr>
          <a:xfrm>
            <a:off x="4738519" y="982639"/>
            <a:ext cx="2109908" cy="39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Abrir ficheros</a:t>
            </a:r>
          </a:p>
        </p:txBody>
      </p:sp>
      <p:sp>
        <p:nvSpPr>
          <p:cNvPr id="14" name="Rombo 13">
            <a:extLst>
              <a:ext uri="{FF2B5EF4-FFF2-40B4-BE49-F238E27FC236}">
                <a16:creationId xmlns:a16="http://schemas.microsoft.com/office/drawing/2014/main" id="{385C3DD8-F6CE-4DF3-BC7E-88A8638719D5}"/>
              </a:ext>
            </a:extLst>
          </p:cNvPr>
          <p:cNvSpPr/>
          <p:nvPr/>
        </p:nvSpPr>
        <p:spPr>
          <a:xfrm>
            <a:off x="3837672" y="1421452"/>
            <a:ext cx="3911600" cy="98261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 lo devuelto por abrir ficheros==1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01B1681-B110-41A9-A514-AC129108806D}"/>
              </a:ext>
            </a:extLst>
          </p:cNvPr>
          <p:cNvSpPr/>
          <p:nvPr/>
        </p:nvSpPr>
        <p:spPr>
          <a:xfrm>
            <a:off x="2667000" y="2184400"/>
            <a:ext cx="1170672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Error</a:t>
            </a:r>
          </a:p>
        </p:txBody>
      </p:sp>
      <p:sp>
        <p:nvSpPr>
          <p:cNvPr id="23" name="Rectángulo redondeado 15">
            <a:extLst>
              <a:ext uri="{FF2B5EF4-FFF2-40B4-BE49-F238E27FC236}">
                <a16:creationId xmlns:a16="http://schemas.microsoft.com/office/drawing/2014/main" id="{8F653908-39F3-4CE6-AA14-A49F8C5E09BD}"/>
              </a:ext>
            </a:extLst>
          </p:cNvPr>
          <p:cNvSpPr/>
          <p:nvPr/>
        </p:nvSpPr>
        <p:spPr>
          <a:xfrm>
            <a:off x="2726897" y="2664726"/>
            <a:ext cx="1050877" cy="272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7DA7DAED-DE40-4C10-9A8F-395A18C70FE6}"/>
              </a:ext>
            </a:extLst>
          </p:cNvPr>
          <p:cNvCxnSpPr>
            <a:stCxn id="14" idx="3"/>
            <a:endCxn id="6" idx="0"/>
          </p:cNvCxnSpPr>
          <p:nvPr/>
        </p:nvCxnSpPr>
        <p:spPr>
          <a:xfrm flipH="1">
            <a:off x="5850812" y="1912758"/>
            <a:ext cx="1898460" cy="1024923"/>
          </a:xfrm>
          <a:prstGeom prst="bentConnector4">
            <a:avLst>
              <a:gd name="adj1" fmla="val -12041"/>
              <a:gd name="adj2" fmla="val 739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7CB5C25C-4193-413F-9614-F67A0D61BC5A}"/>
              </a:ext>
            </a:extLst>
          </p:cNvPr>
          <p:cNvCxnSpPr>
            <a:stCxn id="14" idx="1"/>
            <a:endCxn id="23" idx="0"/>
          </p:cNvCxnSpPr>
          <p:nvPr/>
        </p:nvCxnSpPr>
        <p:spPr>
          <a:xfrm rot="10800000" flipV="1">
            <a:off x="3252336" y="1912758"/>
            <a:ext cx="585336" cy="7519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E2261494-D3C5-4B0B-9331-FA94B0618049}"/>
              </a:ext>
            </a:extLst>
          </p:cNvPr>
          <p:cNvCxnSpPr>
            <a:stCxn id="4" idx="2"/>
            <a:endCxn id="14" idx="0"/>
          </p:cNvCxnSpPr>
          <p:nvPr/>
        </p:nvCxnSpPr>
        <p:spPr>
          <a:xfrm flipH="1">
            <a:off x="5793472" y="880281"/>
            <a:ext cx="1" cy="54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A1DB11D-C7CD-4927-8610-195525ACC346}"/>
              </a:ext>
            </a:extLst>
          </p:cNvPr>
          <p:cNvSpPr txBox="1"/>
          <p:nvPr/>
        </p:nvSpPr>
        <p:spPr>
          <a:xfrm>
            <a:off x="3035300" y="173990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F681ED4-A0A6-4AC8-849E-6B2CE4B34A0B}"/>
              </a:ext>
            </a:extLst>
          </p:cNvPr>
          <p:cNvSpPr txBox="1"/>
          <p:nvPr/>
        </p:nvSpPr>
        <p:spPr>
          <a:xfrm>
            <a:off x="7924800" y="175408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85125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1B2EC4A4-D20B-4A25-8CB1-CF520171F0BB}"/>
              </a:ext>
            </a:extLst>
          </p:cNvPr>
          <p:cNvCxnSpPr>
            <a:stCxn id="9" idx="3"/>
            <a:endCxn id="6" idx="0"/>
          </p:cNvCxnSpPr>
          <p:nvPr/>
        </p:nvCxnSpPr>
        <p:spPr>
          <a:xfrm>
            <a:off x="7918450" y="3085584"/>
            <a:ext cx="889000" cy="11912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1E23946-C393-43E4-91A5-67FCA21651F8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5880100" y="965200"/>
            <a:ext cx="0" cy="1776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76E7643E-4596-4362-9C7D-2E024A4C5B9C}"/>
              </a:ext>
            </a:extLst>
          </p:cNvPr>
          <p:cNvSpPr txBox="1"/>
          <p:nvPr/>
        </p:nvSpPr>
        <p:spPr>
          <a:xfrm>
            <a:off x="317500" y="317500"/>
            <a:ext cx="412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Menú principal, de Clientes y de servicios: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40E7F3F-A117-45B3-B52F-DA352BA70EA0}"/>
              </a:ext>
            </a:extLst>
          </p:cNvPr>
          <p:cNvSpPr/>
          <p:nvPr/>
        </p:nvSpPr>
        <p:spPr>
          <a:xfrm>
            <a:off x="5334000" y="686832"/>
            <a:ext cx="1092200" cy="27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168FC6F-4C67-4A67-AD7F-7CE3E8EC73FF}"/>
              </a:ext>
            </a:extLst>
          </p:cNvPr>
          <p:cNvSpPr/>
          <p:nvPr/>
        </p:nvSpPr>
        <p:spPr>
          <a:xfrm>
            <a:off x="8261350" y="4276804"/>
            <a:ext cx="1092200" cy="27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sp>
        <p:nvSpPr>
          <p:cNvPr id="7" name="Paralelogramo 6">
            <a:extLst>
              <a:ext uri="{FF2B5EF4-FFF2-40B4-BE49-F238E27FC236}">
                <a16:creationId xmlns:a16="http://schemas.microsoft.com/office/drawing/2014/main" id="{8801D86B-E8D2-4198-A9A1-8EC298E50A6A}"/>
              </a:ext>
            </a:extLst>
          </p:cNvPr>
          <p:cNvSpPr/>
          <p:nvPr/>
        </p:nvSpPr>
        <p:spPr>
          <a:xfrm>
            <a:off x="4838700" y="1270000"/>
            <a:ext cx="2082800" cy="36933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Mostrar menú</a:t>
            </a:r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DBEA3020-FECB-491E-9D94-B4603FB6C8AB}"/>
              </a:ext>
            </a:extLst>
          </p:cNvPr>
          <p:cNvSpPr/>
          <p:nvPr/>
        </p:nvSpPr>
        <p:spPr>
          <a:xfrm>
            <a:off x="4914900" y="2006600"/>
            <a:ext cx="2044700" cy="3683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Pedir </a:t>
            </a:r>
            <a:r>
              <a:rPr lang="es-ES" dirty="0" err="1"/>
              <a:t>opc</a:t>
            </a:r>
            <a:endParaRPr lang="es-ES" dirty="0"/>
          </a:p>
        </p:txBody>
      </p:sp>
      <p:sp>
        <p:nvSpPr>
          <p:cNvPr id="9" name="Rombo 8">
            <a:extLst>
              <a:ext uri="{FF2B5EF4-FFF2-40B4-BE49-F238E27FC236}">
                <a16:creationId xmlns:a16="http://schemas.microsoft.com/office/drawing/2014/main" id="{9A8A9E3E-6B96-4451-A9CD-76EACF010C82}"/>
              </a:ext>
            </a:extLst>
          </p:cNvPr>
          <p:cNvSpPr/>
          <p:nvPr/>
        </p:nvSpPr>
        <p:spPr>
          <a:xfrm>
            <a:off x="3841750" y="2742168"/>
            <a:ext cx="4076700" cy="6868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Mientras </a:t>
            </a:r>
            <a:r>
              <a:rPr lang="es-ES" dirty="0" err="1"/>
              <a:t>opc</a:t>
            </a:r>
            <a:r>
              <a:rPr lang="es-ES" dirty="0"/>
              <a:t>&lt;1 ||</a:t>
            </a:r>
            <a:r>
              <a:rPr lang="es-ES" dirty="0" err="1"/>
              <a:t>opc</a:t>
            </a:r>
            <a:r>
              <a:rPr lang="es-ES" dirty="0"/>
              <a:t> &gt;</a:t>
            </a:r>
            <a:r>
              <a:rPr lang="es-ES" dirty="0" err="1"/>
              <a:t>tam</a:t>
            </a:r>
            <a:endParaRPr lang="es-ES" dirty="0"/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C89E1978-CFF5-432F-BA09-52240A564107}"/>
              </a:ext>
            </a:extLst>
          </p:cNvPr>
          <p:cNvCxnSpPr>
            <a:stCxn id="9" idx="2"/>
            <a:endCxn id="7" idx="0"/>
          </p:cNvCxnSpPr>
          <p:nvPr/>
        </p:nvCxnSpPr>
        <p:spPr>
          <a:xfrm rot="5400000" flipH="1">
            <a:off x="4800600" y="2349500"/>
            <a:ext cx="2159000" cy="12700"/>
          </a:xfrm>
          <a:prstGeom prst="bentConnector5">
            <a:avLst>
              <a:gd name="adj1" fmla="val -10588"/>
              <a:gd name="adj2" fmla="val 17850000"/>
              <a:gd name="adj3" fmla="val 1105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D8CD80F-0EAF-4496-8E62-AB4408846F6C}"/>
              </a:ext>
            </a:extLst>
          </p:cNvPr>
          <p:cNvSpPr/>
          <p:nvPr/>
        </p:nvSpPr>
        <p:spPr>
          <a:xfrm>
            <a:off x="8108950" y="3390900"/>
            <a:ext cx="1397000" cy="542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Devolver </a:t>
            </a:r>
            <a:r>
              <a:rPr lang="es-ES" dirty="0" err="1"/>
              <a:t>opc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991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59558" y="327546"/>
            <a:ext cx="164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1.Alta (clientes)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5631191" y="68411"/>
            <a:ext cx="1255594" cy="259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723831" y="410277"/>
            <a:ext cx="3067334" cy="327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abrirFicheroLectura</a:t>
            </a:r>
            <a:r>
              <a:rPr lang="es-ES" dirty="0"/>
              <a:t>(</a:t>
            </a:r>
            <a:r>
              <a:rPr lang="es-ES" dirty="0" err="1"/>
              <a:t>f,fClientes</a:t>
            </a:r>
            <a:r>
              <a:rPr lang="es-ES" dirty="0"/>
              <a:t>)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4517571" y="855093"/>
            <a:ext cx="3479854" cy="35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Calcular tamaño fichero y cerrarlo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4339773" y="1779091"/>
            <a:ext cx="3835450" cy="42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mostrarPlantillaClientes</a:t>
            </a:r>
            <a:r>
              <a:rPr lang="es-ES" dirty="0"/>
              <a:t>()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5535871" y="2896947"/>
            <a:ext cx="1443251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pedirDatos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4091604" y="4704726"/>
            <a:ext cx="1827290" cy="31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Grabar en fichero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5416456" y="6324077"/>
            <a:ext cx="1562666" cy="357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cxnSp>
        <p:nvCxnSpPr>
          <p:cNvPr id="16" name="Conector recto de flecha 15"/>
          <p:cNvCxnSpPr>
            <a:cxnSpLocks/>
            <a:stCxn id="6" idx="2"/>
          </p:cNvCxnSpPr>
          <p:nvPr/>
        </p:nvCxnSpPr>
        <p:spPr>
          <a:xfrm>
            <a:off x="6257498" y="737823"/>
            <a:ext cx="0" cy="117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cxnSpLocks/>
            <a:stCxn id="5" idx="2"/>
            <a:endCxn id="6" idx="0"/>
          </p:cNvCxnSpPr>
          <p:nvPr/>
        </p:nvCxnSpPr>
        <p:spPr>
          <a:xfrm flipH="1">
            <a:off x="6257498" y="327547"/>
            <a:ext cx="1490" cy="8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cxnSpLocks/>
          </p:cNvCxnSpPr>
          <p:nvPr/>
        </p:nvCxnSpPr>
        <p:spPr>
          <a:xfrm>
            <a:off x="6257498" y="3721418"/>
            <a:ext cx="0" cy="19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DDD9FD6-F621-4D1A-BA7E-ECED55861D4F}"/>
              </a:ext>
            </a:extLst>
          </p:cNvPr>
          <p:cNvSpPr txBox="1"/>
          <p:nvPr/>
        </p:nvSpPr>
        <p:spPr>
          <a:xfrm>
            <a:off x="8345048" y="855093"/>
            <a:ext cx="2901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FSEEK SET END Y FSEEK SET 0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809C31B3-DC05-4BD2-96DD-B1DC1513E86F}"/>
              </a:ext>
            </a:extLst>
          </p:cNvPr>
          <p:cNvSpPr/>
          <p:nvPr/>
        </p:nvSpPr>
        <p:spPr>
          <a:xfrm>
            <a:off x="4517571" y="1299075"/>
            <a:ext cx="3479854" cy="35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abrirFicheroEscritura</a:t>
            </a:r>
            <a:r>
              <a:rPr lang="es-ES" dirty="0"/>
              <a:t>(</a:t>
            </a:r>
            <a:r>
              <a:rPr lang="es-ES" dirty="0" err="1"/>
              <a:t>f,fClientes</a:t>
            </a:r>
            <a:r>
              <a:rPr lang="es-ES" dirty="0"/>
              <a:t>)</a:t>
            </a:r>
          </a:p>
        </p:txBody>
      </p:sp>
      <p:sp>
        <p:nvSpPr>
          <p:cNvPr id="50" name="Paralelogramo 49">
            <a:extLst>
              <a:ext uri="{FF2B5EF4-FFF2-40B4-BE49-F238E27FC236}">
                <a16:creationId xmlns:a16="http://schemas.microsoft.com/office/drawing/2014/main" id="{94E0287D-3DB9-4741-8750-0C93A931DD9E}"/>
              </a:ext>
            </a:extLst>
          </p:cNvPr>
          <p:cNvSpPr/>
          <p:nvPr/>
        </p:nvSpPr>
        <p:spPr>
          <a:xfrm>
            <a:off x="4091604" y="2388430"/>
            <a:ext cx="4331788" cy="34794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Mostrar número cliente(tamaño+1)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FAF3CEA4-88B7-4CE9-8DF0-2A76775F0F14}"/>
              </a:ext>
            </a:extLst>
          </p:cNvPr>
          <p:cNvSpPr/>
          <p:nvPr/>
        </p:nvSpPr>
        <p:spPr>
          <a:xfrm>
            <a:off x="4091604" y="5108518"/>
            <a:ext cx="1803910" cy="385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Cerrar fichero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D3F0A900-E7E6-4F8F-A55B-059537D288E8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6257498" y="855093"/>
            <a:ext cx="0" cy="305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ángulo 67">
            <a:extLst>
              <a:ext uri="{FF2B5EF4-FFF2-40B4-BE49-F238E27FC236}">
                <a16:creationId xmlns:a16="http://schemas.microsoft.com/office/drawing/2014/main" id="{AF33D34B-CF35-4DD9-8F31-13E6E29C7F1D}"/>
              </a:ext>
            </a:extLst>
          </p:cNvPr>
          <p:cNvSpPr/>
          <p:nvPr/>
        </p:nvSpPr>
        <p:spPr>
          <a:xfrm>
            <a:off x="4870656" y="3292568"/>
            <a:ext cx="2773680" cy="524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PedirConfirmación()</a:t>
            </a:r>
            <a:endParaRPr lang="es-ES" dirty="0"/>
          </a:p>
        </p:txBody>
      </p:sp>
      <p:sp>
        <p:nvSpPr>
          <p:cNvPr id="3" name="Rombo 2">
            <a:extLst>
              <a:ext uri="{FF2B5EF4-FFF2-40B4-BE49-F238E27FC236}">
                <a16:creationId xmlns:a16="http://schemas.microsoft.com/office/drawing/2014/main" id="{FDB2992C-4A29-4AA7-9223-0DB72B4397AD}"/>
              </a:ext>
            </a:extLst>
          </p:cNvPr>
          <p:cNvSpPr/>
          <p:nvPr/>
        </p:nvSpPr>
        <p:spPr>
          <a:xfrm>
            <a:off x="4909243" y="3912021"/>
            <a:ext cx="2638025" cy="6223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 respuesta==si</a:t>
            </a:r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83DE1D3E-DCD1-4D6F-86EE-1B97B7001B46}"/>
              </a:ext>
            </a:extLst>
          </p:cNvPr>
          <p:cNvCxnSpPr>
            <a:stCxn id="3" idx="1"/>
            <a:endCxn id="2" idx="0"/>
          </p:cNvCxnSpPr>
          <p:nvPr/>
        </p:nvCxnSpPr>
        <p:spPr>
          <a:xfrm rot="10800000" flipH="1" flipV="1">
            <a:off x="4909243" y="4223170"/>
            <a:ext cx="96006" cy="481555"/>
          </a:xfrm>
          <a:prstGeom prst="bentConnector4">
            <a:avLst>
              <a:gd name="adj1" fmla="val -238110"/>
              <a:gd name="adj2" fmla="val 82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A307DB02-5935-4FD1-8BA7-03E0F48488FA}"/>
              </a:ext>
            </a:extLst>
          </p:cNvPr>
          <p:cNvSpPr/>
          <p:nvPr/>
        </p:nvSpPr>
        <p:spPr>
          <a:xfrm>
            <a:off x="6096000" y="5867400"/>
            <a:ext cx="161498" cy="135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17D6BB69-87AB-42DF-9002-C3661656A623}"/>
              </a:ext>
            </a:extLst>
          </p:cNvPr>
          <p:cNvCxnSpPr>
            <a:stCxn id="52" idx="2"/>
            <a:endCxn id="10" idx="2"/>
          </p:cNvCxnSpPr>
          <p:nvPr/>
        </p:nvCxnSpPr>
        <p:spPr>
          <a:xfrm rot="16200000" flipH="1">
            <a:off x="5324324" y="5163478"/>
            <a:ext cx="440910" cy="1102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273CA3EA-1045-4E28-8DF9-90EA146CD27F}"/>
              </a:ext>
            </a:extLst>
          </p:cNvPr>
          <p:cNvCxnSpPr>
            <a:stCxn id="3" idx="3"/>
            <a:endCxn id="10" idx="6"/>
          </p:cNvCxnSpPr>
          <p:nvPr/>
        </p:nvCxnSpPr>
        <p:spPr>
          <a:xfrm flipH="1">
            <a:off x="6257498" y="4223171"/>
            <a:ext cx="1289770" cy="1711983"/>
          </a:xfrm>
          <a:prstGeom prst="bentConnector3">
            <a:avLst>
              <a:gd name="adj1" fmla="val -177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E60328E3-ED7F-44B9-9687-46FDC2C8AE80}"/>
              </a:ext>
            </a:extLst>
          </p:cNvPr>
          <p:cNvCxnSpPr>
            <a:stCxn id="10" idx="3"/>
            <a:endCxn id="9" idx="0"/>
          </p:cNvCxnSpPr>
          <p:nvPr/>
        </p:nvCxnSpPr>
        <p:spPr>
          <a:xfrm rot="16200000" flipH="1">
            <a:off x="5988213" y="6114500"/>
            <a:ext cx="341015" cy="781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AC38608E-4C64-4AB5-863F-D00E77232639}"/>
              </a:ext>
            </a:extLst>
          </p:cNvPr>
          <p:cNvSpPr/>
          <p:nvPr/>
        </p:nvSpPr>
        <p:spPr>
          <a:xfrm>
            <a:off x="6806811" y="5007997"/>
            <a:ext cx="1803910" cy="385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Cerrar fichero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633EC8A-0E77-42EC-85C5-6E357543D68C}"/>
              </a:ext>
            </a:extLst>
          </p:cNvPr>
          <p:cNvCxnSpPr>
            <a:stCxn id="2" idx="2"/>
            <a:endCxn id="52" idx="0"/>
          </p:cNvCxnSpPr>
          <p:nvPr/>
        </p:nvCxnSpPr>
        <p:spPr>
          <a:xfrm flipH="1">
            <a:off x="4993559" y="5019051"/>
            <a:ext cx="11690" cy="8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14E5784-37B0-4125-8110-5A2A1D9C6029}"/>
              </a:ext>
            </a:extLst>
          </p:cNvPr>
          <p:cNvSpPr txBox="1"/>
          <p:nvPr/>
        </p:nvSpPr>
        <p:spPr>
          <a:xfrm>
            <a:off x="4517571" y="422317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7E738C4-1576-4C8B-8832-FF35A92342EA}"/>
              </a:ext>
            </a:extLst>
          </p:cNvPr>
          <p:cNvSpPr txBox="1"/>
          <p:nvPr/>
        </p:nvSpPr>
        <p:spPr>
          <a:xfrm>
            <a:off x="7997425" y="43561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70704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85763" y="342900"/>
            <a:ext cx="217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2.Modificar (clientes)</a:t>
            </a:r>
          </a:p>
        </p:txBody>
      </p:sp>
      <p:sp>
        <p:nvSpPr>
          <p:cNvPr id="57" name="Rectángulo redondeado 56"/>
          <p:cNvSpPr/>
          <p:nvPr/>
        </p:nvSpPr>
        <p:spPr>
          <a:xfrm>
            <a:off x="5534890" y="397998"/>
            <a:ext cx="1255594" cy="259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  <p:sp>
        <p:nvSpPr>
          <p:cNvPr id="65" name="Paralelogramo 64"/>
          <p:cNvSpPr/>
          <p:nvPr/>
        </p:nvSpPr>
        <p:spPr>
          <a:xfrm>
            <a:off x="3871748" y="2560171"/>
            <a:ext cx="4386689" cy="36688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pedir cliente</a:t>
            </a:r>
          </a:p>
        </p:txBody>
      </p:sp>
      <p:sp>
        <p:nvSpPr>
          <p:cNvPr id="67" name="Rombo 66"/>
          <p:cNvSpPr/>
          <p:nvPr/>
        </p:nvSpPr>
        <p:spPr>
          <a:xfrm>
            <a:off x="3915703" y="2998021"/>
            <a:ext cx="4493970" cy="55708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 cliente&gt;tamaño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844305" y="3555107"/>
            <a:ext cx="1414462" cy="35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errorCliente</a:t>
            </a:r>
            <a:endParaRPr lang="es-ES" dirty="0"/>
          </a:p>
        </p:txBody>
      </p:sp>
      <p:sp>
        <p:nvSpPr>
          <p:cNvPr id="69" name="Paralelogramo 68"/>
          <p:cNvSpPr/>
          <p:nvPr/>
        </p:nvSpPr>
        <p:spPr>
          <a:xfrm>
            <a:off x="7640176" y="3430871"/>
            <a:ext cx="3104573" cy="37259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Visualizar datos cliente)</a:t>
            </a:r>
          </a:p>
        </p:txBody>
      </p:sp>
      <p:cxnSp>
        <p:nvCxnSpPr>
          <p:cNvPr id="71" name="Conector angular 70"/>
          <p:cNvCxnSpPr>
            <a:cxnSpLocks/>
            <a:stCxn id="67" idx="3"/>
            <a:endCxn id="69" idx="1"/>
          </p:cNvCxnSpPr>
          <p:nvPr/>
        </p:nvCxnSpPr>
        <p:spPr>
          <a:xfrm>
            <a:off x="8409673" y="3276564"/>
            <a:ext cx="829364" cy="1543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angular 71"/>
          <p:cNvCxnSpPr>
            <a:stCxn id="67" idx="1"/>
            <a:endCxn id="68" idx="0"/>
          </p:cNvCxnSpPr>
          <p:nvPr/>
        </p:nvCxnSpPr>
        <p:spPr>
          <a:xfrm rot="10800000" flipV="1">
            <a:off x="3551537" y="3276563"/>
            <a:ext cx="364167" cy="278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/>
          <p:cNvSpPr txBox="1"/>
          <p:nvPr/>
        </p:nvSpPr>
        <p:spPr>
          <a:xfrm>
            <a:off x="3551536" y="310879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</a:t>
            </a:r>
          </a:p>
        </p:txBody>
      </p:sp>
      <p:sp>
        <p:nvSpPr>
          <p:cNvPr id="74" name="CuadroTexto 73"/>
          <p:cNvSpPr txBox="1"/>
          <p:nvPr/>
        </p:nvSpPr>
        <p:spPr>
          <a:xfrm>
            <a:off x="8983719" y="301781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2D59E00-2EC8-46FE-954A-3C2E30BF82DB}"/>
              </a:ext>
            </a:extLst>
          </p:cNvPr>
          <p:cNvSpPr/>
          <p:nvPr/>
        </p:nvSpPr>
        <p:spPr>
          <a:xfrm>
            <a:off x="4373084" y="809688"/>
            <a:ext cx="3579206" cy="259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/>
              <a:t>abrirFicheroLectura</a:t>
            </a:r>
            <a:r>
              <a:rPr lang="es-ES" dirty="0"/>
              <a:t>(* </a:t>
            </a:r>
            <a:r>
              <a:rPr lang="es-ES" dirty="0" err="1"/>
              <a:t>F,fclientes</a:t>
            </a:r>
            <a:r>
              <a:rPr lang="es-ES" dirty="0"/>
              <a:t>)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CE6C814-AFD9-4468-B111-3A4967F0D5DC}"/>
              </a:ext>
            </a:extLst>
          </p:cNvPr>
          <p:cNvSpPr/>
          <p:nvPr/>
        </p:nvSpPr>
        <p:spPr>
          <a:xfrm>
            <a:off x="4425352" y="1148978"/>
            <a:ext cx="3479854" cy="35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Calcular tamaño fichero y cerrarlo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844CF18-9B2D-4AAD-BC68-C71C37029534}"/>
              </a:ext>
            </a:extLst>
          </p:cNvPr>
          <p:cNvCxnSpPr>
            <a:cxnSpLocks/>
          </p:cNvCxnSpPr>
          <p:nvPr/>
        </p:nvCxnSpPr>
        <p:spPr>
          <a:xfrm>
            <a:off x="6165279" y="1031708"/>
            <a:ext cx="0" cy="117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4D3AD91-BF17-4949-BDC7-0A52BE55C3D7}"/>
              </a:ext>
            </a:extLst>
          </p:cNvPr>
          <p:cNvSpPr txBox="1"/>
          <p:nvPr/>
        </p:nvSpPr>
        <p:spPr>
          <a:xfrm>
            <a:off x="8252829" y="1148978"/>
            <a:ext cx="2901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FSEEK SET END Y FSEEK SET 0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332B0050-E048-45EC-A846-FFEC72F997F0}"/>
              </a:ext>
            </a:extLst>
          </p:cNvPr>
          <p:cNvSpPr/>
          <p:nvPr/>
        </p:nvSpPr>
        <p:spPr>
          <a:xfrm>
            <a:off x="4116840" y="1973871"/>
            <a:ext cx="3835450" cy="42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mostrarPlantillaClientes</a:t>
            </a:r>
            <a:r>
              <a:rPr lang="es-ES" dirty="0"/>
              <a:t>()</a:t>
            </a:r>
          </a:p>
        </p:txBody>
      </p:sp>
      <p:sp>
        <p:nvSpPr>
          <p:cNvPr id="9" name="Paralelogramo 8">
            <a:extLst>
              <a:ext uri="{FF2B5EF4-FFF2-40B4-BE49-F238E27FC236}">
                <a16:creationId xmlns:a16="http://schemas.microsoft.com/office/drawing/2014/main" id="{7657F05B-A13B-4D04-B1E7-22CB68CAA2ED}"/>
              </a:ext>
            </a:extLst>
          </p:cNvPr>
          <p:cNvSpPr/>
          <p:nvPr/>
        </p:nvSpPr>
        <p:spPr>
          <a:xfrm>
            <a:off x="7683039" y="3879809"/>
            <a:ext cx="3104573" cy="36933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Pedir datos a modificar</a:t>
            </a:r>
          </a:p>
        </p:txBody>
      </p:sp>
      <p:sp>
        <p:nvSpPr>
          <p:cNvPr id="10" name="Paralelogramo 9">
            <a:extLst>
              <a:ext uri="{FF2B5EF4-FFF2-40B4-BE49-F238E27FC236}">
                <a16:creationId xmlns:a16="http://schemas.microsoft.com/office/drawing/2014/main" id="{3F726708-7470-4F0F-B48F-BFB74EE3D038}"/>
              </a:ext>
            </a:extLst>
          </p:cNvPr>
          <p:cNvSpPr/>
          <p:nvPr/>
        </p:nvSpPr>
        <p:spPr>
          <a:xfrm>
            <a:off x="7192899" y="4345757"/>
            <a:ext cx="4162567" cy="32436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Pedir valores de datos a modificar</a:t>
            </a:r>
          </a:p>
        </p:txBody>
      </p:sp>
      <p:sp>
        <p:nvSpPr>
          <p:cNvPr id="11" name="Paralelogramo 10">
            <a:extLst>
              <a:ext uri="{FF2B5EF4-FFF2-40B4-BE49-F238E27FC236}">
                <a16:creationId xmlns:a16="http://schemas.microsoft.com/office/drawing/2014/main" id="{D3FEBD88-50BE-45DA-84F3-58A84B662551}"/>
              </a:ext>
            </a:extLst>
          </p:cNvPr>
          <p:cNvSpPr/>
          <p:nvPr/>
        </p:nvSpPr>
        <p:spPr>
          <a:xfrm>
            <a:off x="3733620" y="1623869"/>
            <a:ext cx="4819380" cy="25913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abrirFicheroEscritura</a:t>
            </a:r>
            <a:r>
              <a:rPr lang="es-ES" dirty="0"/>
              <a:t>(*f, clientes)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BCF276C-5352-4DBC-905B-6F59305AF7C2}"/>
              </a:ext>
            </a:extLst>
          </p:cNvPr>
          <p:cNvCxnSpPr>
            <a:cxnSpLocks/>
            <a:stCxn id="69" idx="4"/>
          </p:cNvCxnSpPr>
          <p:nvPr/>
        </p:nvCxnSpPr>
        <p:spPr>
          <a:xfrm flipH="1">
            <a:off x="9144822" y="3803464"/>
            <a:ext cx="47641" cy="1430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B9ED86CC-7C06-467E-A8CC-59718CAB3266}"/>
              </a:ext>
            </a:extLst>
          </p:cNvPr>
          <p:cNvCxnSpPr>
            <a:stCxn id="57" idx="2"/>
            <a:endCxn id="67" idx="0"/>
          </p:cNvCxnSpPr>
          <p:nvPr/>
        </p:nvCxnSpPr>
        <p:spPr>
          <a:xfrm>
            <a:off x="6162687" y="657134"/>
            <a:ext cx="1" cy="2340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ángulo 80">
            <a:extLst>
              <a:ext uri="{FF2B5EF4-FFF2-40B4-BE49-F238E27FC236}">
                <a16:creationId xmlns:a16="http://schemas.microsoft.com/office/drawing/2014/main" id="{38E12571-79FE-4450-BAC7-F95B91E50400}"/>
              </a:ext>
            </a:extLst>
          </p:cNvPr>
          <p:cNvSpPr/>
          <p:nvPr/>
        </p:nvSpPr>
        <p:spPr>
          <a:xfrm>
            <a:off x="8279195" y="5339430"/>
            <a:ext cx="1827290" cy="31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Grabar en fichero</a:t>
            </a:r>
          </a:p>
        </p:txBody>
      </p:sp>
      <p:sp>
        <p:nvSpPr>
          <p:cNvPr id="82" name="Rectángulo redondeado 8">
            <a:extLst>
              <a:ext uri="{FF2B5EF4-FFF2-40B4-BE49-F238E27FC236}">
                <a16:creationId xmlns:a16="http://schemas.microsoft.com/office/drawing/2014/main" id="{C026083D-AA94-421B-8A83-0F0B1F5D923A}"/>
              </a:ext>
            </a:extLst>
          </p:cNvPr>
          <p:cNvSpPr/>
          <p:nvPr/>
        </p:nvSpPr>
        <p:spPr>
          <a:xfrm>
            <a:off x="8399817" y="6280424"/>
            <a:ext cx="1562666" cy="357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FAAFBAFA-4144-47E5-BDFD-840E969E9D24}"/>
              </a:ext>
            </a:extLst>
          </p:cNvPr>
          <p:cNvCxnSpPr>
            <a:cxnSpLocks/>
          </p:cNvCxnSpPr>
          <p:nvPr/>
        </p:nvCxnSpPr>
        <p:spPr>
          <a:xfrm>
            <a:off x="9144824" y="5139302"/>
            <a:ext cx="0" cy="19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ángulo 83">
            <a:extLst>
              <a:ext uri="{FF2B5EF4-FFF2-40B4-BE49-F238E27FC236}">
                <a16:creationId xmlns:a16="http://schemas.microsoft.com/office/drawing/2014/main" id="{1710905E-3159-4BE6-8A0E-94B1E1A22378}"/>
              </a:ext>
            </a:extLst>
          </p:cNvPr>
          <p:cNvSpPr/>
          <p:nvPr/>
        </p:nvSpPr>
        <p:spPr>
          <a:xfrm>
            <a:off x="8279195" y="5743222"/>
            <a:ext cx="1803910" cy="385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Cerrar fichero</a:t>
            </a:r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E7772D3A-F773-4999-88CB-5867CF914FBB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9151274" y="5653755"/>
            <a:ext cx="29876" cy="62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ángulo 85">
            <a:extLst>
              <a:ext uri="{FF2B5EF4-FFF2-40B4-BE49-F238E27FC236}">
                <a16:creationId xmlns:a16="http://schemas.microsoft.com/office/drawing/2014/main" id="{B97B276C-B059-4095-A217-3C51DC517DAE}"/>
              </a:ext>
            </a:extLst>
          </p:cNvPr>
          <p:cNvSpPr/>
          <p:nvPr/>
        </p:nvSpPr>
        <p:spPr>
          <a:xfrm>
            <a:off x="7757982" y="4710452"/>
            <a:ext cx="2773680" cy="524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PedirConfirmación()</a:t>
            </a:r>
            <a:endParaRPr lang="es-ES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656B94E1-D929-42DB-8713-CB49B7E302A1}"/>
              </a:ext>
            </a:extLst>
          </p:cNvPr>
          <p:cNvSpPr/>
          <p:nvPr/>
        </p:nvSpPr>
        <p:spPr>
          <a:xfrm>
            <a:off x="3141712" y="4618709"/>
            <a:ext cx="819648" cy="324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C3007559-E26B-41B5-AC57-83AD0154EB9C}"/>
              </a:ext>
            </a:extLst>
          </p:cNvPr>
          <p:cNvCxnSpPr>
            <a:stCxn id="68" idx="2"/>
            <a:endCxn id="2" idx="0"/>
          </p:cNvCxnSpPr>
          <p:nvPr/>
        </p:nvCxnSpPr>
        <p:spPr>
          <a:xfrm>
            <a:off x="3551536" y="3912295"/>
            <a:ext cx="0" cy="70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21D2420-5C84-4CCB-A5E7-528805BF64D1}"/>
              </a:ext>
            </a:extLst>
          </p:cNvPr>
          <p:cNvSpPr/>
          <p:nvPr/>
        </p:nvSpPr>
        <p:spPr>
          <a:xfrm>
            <a:off x="2649581" y="4041832"/>
            <a:ext cx="1803910" cy="385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Cerrar fichero</a:t>
            </a:r>
          </a:p>
        </p:txBody>
      </p:sp>
    </p:spTree>
    <p:extLst>
      <p:ext uri="{BB962C8B-B14F-4D97-AF65-F5344CB8AC3E}">
        <p14:creationId xmlns:p14="http://schemas.microsoft.com/office/powerpoint/2010/main" val="91152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57213" y="500063"/>
            <a:ext cx="21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3.Consultar (clientes)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5816929" y="42820"/>
            <a:ext cx="1255594" cy="259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  <p:cxnSp>
        <p:nvCxnSpPr>
          <p:cNvPr id="12" name="Conector recto de flecha 11"/>
          <p:cNvCxnSpPr>
            <a:stCxn id="5" idx="2"/>
          </p:cNvCxnSpPr>
          <p:nvPr/>
        </p:nvCxnSpPr>
        <p:spPr>
          <a:xfrm>
            <a:off x="6444726" y="301956"/>
            <a:ext cx="8458" cy="112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mbo 22"/>
          <p:cNvSpPr/>
          <p:nvPr/>
        </p:nvSpPr>
        <p:spPr>
          <a:xfrm>
            <a:off x="4704799" y="3429000"/>
            <a:ext cx="3424223" cy="6331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Continuar == sí</a:t>
            </a:r>
          </a:p>
        </p:txBody>
      </p:sp>
      <p:cxnSp>
        <p:nvCxnSpPr>
          <p:cNvPr id="52" name="Conector angular 51"/>
          <p:cNvCxnSpPr>
            <a:cxnSpLocks/>
            <a:stCxn id="24" idx="4"/>
            <a:endCxn id="23" idx="0"/>
          </p:cNvCxnSpPr>
          <p:nvPr/>
        </p:nvCxnSpPr>
        <p:spPr>
          <a:xfrm rot="5400000">
            <a:off x="7858884" y="1864883"/>
            <a:ext cx="122145" cy="3006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angular 55"/>
          <p:cNvCxnSpPr>
            <a:cxnSpLocks/>
            <a:stCxn id="23" idx="3"/>
          </p:cNvCxnSpPr>
          <p:nvPr/>
        </p:nvCxnSpPr>
        <p:spPr>
          <a:xfrm>
            <a:off x="8129022" y="3745586"/>
            <a:ext cx="1805977" cy="2720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FB5FD40-DAD5-4D02-8406-34D50ADCDAB8}"/>
              </a:ext>
            </a:extLst>
          </p:cNvPr>
          <p:cNvSpPr/>
          <p:nvPr/>
        </p:nvSpPr>
        <p:spPr>
          <a:xfrm>
            <a:off x="4652531" y="424963"/>
            <a:ext cx="3579206" cy="259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/>
              <a:t>abrirFicheroLectura</a:t>
            </a:r>
            <a:r>
              <a:rPr lang="es-ES" dirty="0"/>
              <a:t>(* </a:t>
            </a:r>
            <a:r>
              <a:rPr lang="es-ES" dirty="0" err="1"/>
              <a:t>F,fclientes</a:t>
            </a:r>
            <a:r>
              <a:rPr lang="es-ES" dirty="0"/>
              <a:t>)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CB322F6D-E070-4EF4-AE83-24A9D0824438}"/>
              </a:ext>
            </a:extLst>
          </p:cNvPr>
          <p:cNvSpPr/>
          <p:nvPr/>
        </p:nvSpPr>
        <p:spPr>
          <a:xfrm>
            <a:off x="4704799" y="707491"/>
            <a:ext cx="3479854" cy="35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Calcular tamaño fichero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713F4A3A-38B8-4AC3-86C1-92F4938B63B7}"/>
              </a:ext>
            </a:extLst>
          </p:cNvPr>
          <p:cNvCxnSpPr>
            <a:cxnSpLocks/>
          </p:cNvCxnSpPr>
          <p:nvPr/>
        </p:nvCxnSpPr>
        <p:spPr>
          <a:xfrm>
            <a:off x="6444726" y="646983"/>
            <a:ext cx="0" cy="117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ABCA7231-83F6-4F33-B886-8111F7BEC90B}"/>
              </a:ext>
            </a:extLst>
          </p:cNvPr>
          <p:cNvSpPr/>
          <p:nvPr/>
        </p:nvSpPr>
        <p:spPr>
          <a:xfrm>
            <a:off x="4691539" y="1268228"/>
            <a:ext cx="3579206" cy="35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Mostrar plantilla datos</a:t>
            </a:r>
          </a:p>
        </p:txBody>
      </p:sp>
      <p:sp>
        <p:nvSpPr>
          <p:cNvPr id="3" name="Paralelogramo 2">
            <a:extLst>
              <a:ext uri="{FF2B5EF4-FFF2-40B4-BE49-F238E27FC236}">
                <a16:creationId xmlns:a16="http://schemas.microsoft.com/office/drawing/2014/main" id="{DA8AEA3C-78A7-460C-9475-24239C2E5408}"/>
              </a:ext>
            </a:extLst>
          </p:cNvPr>
          <p:cNvSpPr/>
          <p:nvPr/>
        </p:nvSpPr>
        <p:spPr>
          <a:xfrm>
            <a:off x="4638518" y="1678713"/>
            <a:ext cx="3579206" cy="35406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Pedir cliente</a:t>
            </a:r>
          </a:p>
        </p:txBody>
      </p:sp>
      <p:sp>
        <p:nvSpPr>
          <p:cNvPr id="46" name="Rombo 45">
            <a:extLst>
              <a:ext uri="{FF2B5EF4-FFF2-40B4-BE49-F238E27FC236}">
                <a16:creationId xmlns:a16="http://schemas.microsoft.com/office/drawing/2014/main" id="{60754AE9-1769-440F-A4AF-0DF7A16DD488}"/>
              </a:ext>
            </a:extLst>
          </p:cNvPr>
          <p:cNvSpPr/>
          <p:nvPr/>
        </p:nvSpPr>
        <p:spPr>
          <a:xfrm>
            <a:off x="4181137" y="2100440"/>
            <a:ext cx="4493970" cy="55708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 cliente&gt;tamaño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E5C42006-E796-4322-964F-2E17A0C4692F}"/>
              </a:ext>
            </a:extLst>
          </p:cNvPr>
          <p:cNvSpPr/>
          <p:nvPr/>
        </p:nvSpPr>
        <p:spPr>
          <a:xfrm>
            <a:off x="3109739" y="2657526"/>
            <a:ext cx="1414462" cy="35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errorCliente</a:t>
            </a:r>
            <a:endParaRPr lang="es-ES" dirty="0"/>
          </a:p>
        </p:txBody>
      </p:sp>
      <p:sp>
        <p:nvSpPr>
          <p:cNvPr id="49" name="Paralelogramo 48">
            <a:extLst>
              <a:ext uri="{FF2B5EF4-FFF2-40B4-BE49-F238E27FC236}">
                <a16:creationId xmlns:a16="http://schemas.microsoft.com/office/drawing/2014/main" id="{71DD857A-90B1-4DD1-B113-89CE33986771}"/>
              </a:ext>
            </a:extLst>
          </p:cNvPr>
          <p:cNvSpPr/>
          <p:nvPr/>
        </p:nvSpPr>
        <p:spPr>
          <a:xfrm>
            <a:off x="7905610" y="2533290"/>
            <a:ext cx="3104573" cy="37259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Visualizar datos cliente)</a:t>
            </a:r>
          </a:p>
        </p:txBody>
      </p:sp>
      <p:cxnSp>
        <p:nvCxnSpPr>
          <p:cNvPr id="50" name="Conector angular 70">
            <a:extLst>
              <a:ext uri="{FF2B5EF4-FFF2-40B4-BE49-F238E27FC236}">
                <a16:creationId xmlns:a16="http://schemas.microsoft.com/office/drawing/2014/main" id="{61A6A5C7-161D-41B3-A519-CA2D4EB6B19F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>
            <a:off x="8675107" y="2378983"/>
            <a:ext cx="829364" cy="1543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r 71">
            <a:extLst>
              <a:ext uri="{FF2B5EF4-FFF2-40B4-BE49-F238E27FC236}">
                <a16:creationId xmlns:a16="http://schemas.microsoft.com/office/drawing/2014/main" id="{0057F861-BE0F-45D0-AB48-0EADE8F6CCD6}"/>
              </a:ext>
            </a:extLst>
          </p:cNvPr>
          <p:cNvCxnSpPr>
            <a:stCxn id="46" idx="1"/>
            <a:endCxn id="47" idx="0"/>
          </p:cNvCxnSpPr>
          <p:nvPr/>
        </p:nvCxnSpPr>
        <p:spPr>
          <a:xfrm rot="10800000" flipV="1">
            <a:off x="3816971" y="2378982"/>
            <a:ext cx="364167" cy="278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BFFEB92D-B760-4C74-8B2F-4731793D2964}"/>
              </a:ext>
            </a:extLst>
          </p:cNvPr>
          <p:cNvSpPr txBox="1"/>
          <p:nvPr/>
        </p:nvSpPr>
        <p:spPr>
          <a:xfrm>
            <a:off x="3816970" y="221120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F8DC4A52-98C4-4D13-A8B1-BFAAFDB148A0}"/>
              </a:ext>
            </a:extLst>
          </p:cNvPr>
          <p:cNvSpPr txBox="1"/>
          <p:nvPr/>
        </p:nvSpPr>
        <p:spPr>
          <a:xfrm>
            <a:off x="9249153" y="212023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</a:t>
            </a:r>
          </a:p>
        </p:txBody>
      </p: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5F8A4391-BAF2-449D-8DFD-23DB4B451F07}"/>
              </a:ext>
            </a:extLst>
          </p:cNvPr>
          <p:cNvSpPr/>
          <p:nvPr/>
        </p:nvSpPr>
        <p:spPr>
          <a:xfrm>
            <a:off x="7870713" y="2968231"/>
            <a:ext cx="3104573" cy="33862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Pedir continuar</a:t>
            </a:r>
          </a:p>
        </p:txBody>
      </p: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29787420-4158-4463-83A1-F39934C37BBE}"/>
              </a:ext>
            </a:extLst>
          </p:cNvPr>
          <p:cNvCxnSpPr>
            <a:cxnSpLocks/>
            <a:stCxn id="23" idx="2"/>
            <a:endCxn id="2" idx="0"/>
          </p:cNvCxnSpPr>
          <p:nvPr/>
        </p:nvCxnSpPr>
        <p:spPr>
          <a:xfrm rot="5400000" flipH="1" flipV="1">
            <a:off x="5052054" y="2633084"/>
            <a:ext cx="2793944" cy="64231"/>
          </a:xfrm>
          <a:prstGeom prst="bentConnector5">
            <a:avLst>
              <a:gd name="adj1" fmla="val -8182"/>
              <a:gd name="adj2" fmla="val -6128242"/>
              <a:gd name="adj3" fmla="val 103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092C92DC-C59E-42FF-935B-C2671DC4FF8D}"/>
              </a:ext>
            </a:extLst>
          </p:cNvPr>
          <p:cNvSpPr/>
          <p:nvPr/>
        </p:nvSpPr>
        <p:spPr>
          <a:xfrm>
            <a:off x="9315917" y="4475358"/>
            <a:ext cx="1327862" cy="338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50E25789-B8BB-464E-A3CF-784A8E4FE3E0}"/>
              </a:ext>
            </a:extLst>
          </p:cNvPr>
          <p:cNvSpPr/>
          <p:nvPr/>
        </p:nvSpPr>
        <p:spPr>
          <a:xfrm>
            <a:off x="9024505" y="4038588"/>
            <a:ext cx="1910687" cy="27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Cerrar fichero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D33BE9D-FCFF-4F5B-A62B-B01C5CA7EC06}"/>
              </a:ext>
            </a:extLst>
          </p:cNvPr>
          <p:cNvCxnSpPr>
            <a:stCxn id="42" idx="0"/>
            <a:endCxn id="2" idx="0"/>
          </p:cNvCxnSpPr>
          <p:nvPr/>
        </p:nvCxnSpPr>
        <p:spPr>
          <a:xfrm>
            <a:off x="6442134" y="424963"/>
            <a:ext cx="39008" cy="84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DED722C-5DB1-435D-8952-35E8A1CCE589}"/>
              </a:ext>
            </a:extLst>
          </p:cNvPr>
          <p:cNvCxnSpPr>
            <a:stCxn id="69" idx="2"/>
            <a:endCxn id="67" idx="0"/>
          </p:cNvCxnSpPr>
          <p:nvPr/>
        </p:nvCxnSpPr>
        <p:spPr>
          <a:xfrm flipH="1">
            <a:off x="9979848" y="4310663"/>
            <a:ext cx="1" cy="16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446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D8DA5FD4-A6DB-4A40-96A2-7A152953EBF2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8388629" y="1410732"/>
            <a:ext cx="0" cy="76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9EA6040-71EA-4044-BD90-6F7A8FFC5DCF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3092729" y="1410732"/>
            <a:ext cx="0" cy="162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3DCC08FB-B8DC-46DD-86AF-FEE9EA51ABFD}"/>
              </a:ext>
            </a:extLst>
          </p:cNvPr>
          <p:cNvSpPr txBox="1"/>
          <p:nvPr/>
        </p:nvSpPr>
        <p:spPr>
          <a:xfrm>
            <a:off x="406400" y="393700"/>
            <a:ext cx="312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Mostrar datos cliente o servicio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721525D-B623-4BC3-8813-8DE34A0017FC}"/>
              </a:ext>
            </a:extLst>
          </p:cNvPr>
          <p:cNvSpPr/>
          <p:nvPr/>
        </p:nvSpPr>
        <p:spPr>
          <a:xfrm>
            <a:off x="2591357" y="1041400"/>
            <a:ext cx="100274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  <p:sp>
        <p:nvSpPr>
          <p:cNvPr id="6" name="Paralelogramo 5">
            <a:extLst>
              <a:ext uri="{FF2B5EF4-FFF2-40B4-BE49-F238E27FC236}">
                <a16:creationId xmlns:a16="http://schemas.microsoft.com/office/drawing/2014/main" id="{AE411971-C707-4171-BBFF-E51BAA2DA6BE}"/>
              </a:ext>
            </a:extLst>
          </p:cNvPr>
          <p:cNvSpPr/>
          <p:nvPr/>
        </p:nvSpPr>
        <p:spPr>
          <a:xfrm>
            <a:off x="2095778" y="2325132"/>
            <a:ext cx="1993900" cy="36933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Mostrar dato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281399D-6129-4EDC-A199-D35A5CC1D53A}"/>
              </a:ext>
            </a:extLst>
          </p:cNvPr>
          <p:cNvSpPr/>
          <p:nvPr/>
        </p:nvSpPr>
        <p:spPr>
          <a:xfrm>
            <a:off x="2299256" y="1715532"/>
            <a:ext cx="158694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Ir a posición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FB596B8-D1A6-4B17-A5C5-6C9224E70FB8}"/>
              </a:ext>
            </a:extLst>
          </p:cNvPr>
          <p:cNvSpPr/>
          <p:nvPr/>
        </p:nvSpPr>
        <p:spPr>
          <a:xfrm>
            <a:off x="2591357" y="3037364"/>
            <a:ext cx="100274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5F1C037-3475-4FA6-A05C-95829574F4B5}"/>
              </a:ext>
            </a:extLst>
          </p:cNvPr>
          <p:cNvSpPr/>
          <p:nvPr/>
        </p:nvSpPr>
        <p:spPr>
          <a:xfrm>
            <a:off x="7887257" y="1041400"/>
            <a:ext cx="100274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8369E9B9-7A91-4444-8373-A211A95A4F3C}"/>
              </a:ext>
            </a:extLst>
          </p:cNvPr>
          <p:cNvSpPr/>
          <p:nvPr/>
        </p:nvSpPr>
        <p:spPr>
          <a:xfrm>
            <a:off x="7887257" y="2175312"/>
            <a:ext cx="100274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sp>
        <p:nvSpPr>
          <p:cNvPr id="13" name="Paralelogramo 12">
            <a:extLst>
              <a:ext uri="{FF2B5EF4-FFF2-40B4-BE49-F238E27FC236}">
                <a16:creationId xmlns:a16="http://schemas.microsoft.com/office/drawing/2014/main" id="{FE157045-5118-4917-9203-E1C3608068E0}"/>
              </a:ext>
            </a:extLst>
          </p:cNvPr>
          <p:cNvSpPr/>
          <p:nvPr/>
        </p:nvSpPr>
        <p:spPr>
          <a:xfrm>
            <a:off x="7550428" y="1595398"/>
            <a:ext cx="1676400" cy="36933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Pide campo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A551AAA-648D-435C-A0E2-261C8986657D}"/>
              </a:ext>
            </a:extLst>
          </p:cNvPr>
          <p:cNvSpPr txBox="1"/>
          <p:nvPr/>
        </p:nvSpPr>
        <p:spPr>
          <a:xfrm>
            <a:off x="6515100" y="578366"/>
            <a:ext cx="2982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Pedir campo cliente o servicio</a:t>
            </a:r>
          </a:p>
        </p:txBody>
      </p:sp>
    </p:spTree>
    <p:extLst>
      <p:ext uri="{BB962C8B-B14F-4D97-AF65-F5344CB8AC3E}">
        <p14:creationId xmlns:p14="http://schemas.microsoft.com/office/powerpoint/2010/main" val="112665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adroTexto 47">
            <a:extLst>
              <a:ext uri="{FF2B5EF4-FFF2-40B4-BE49-F238E27FC236}">
                <a16:creationId xmlns:a16="http://schemas.microsoft.com/office/drawing/2014/main" id="{16412061-3FAD-4E2F-BCF5-2C21AAEE4B0E}"/>
              </a:ext>
            </a:extLst>
          </p:cNvPr>
          <p:cNvSpPr txBox="1"/>
          <p:nvPr/>
        </p:nvSpPr>
        <p:spPr>
          <a:xfrm>
            <a:off x="559558" y="327546"/>
            <a:ext cx="173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1.Alta (servicios)</a:t>
            </a:r>
          </a:p>
        </p:txBody>
      </p:sp>
      <p:sp>
        <p:nvSpPr>
          <p:cNvPr id="49" name="Rectángulo redondeado 4">
            <a:extLst>
              <a:ext uri="{FF2B5EF4-FFF2-40B4-BE49-F238E27FC236}">
                <a16:creationId xmlns:a16="http://schemas.microsoft.com/office/drawing/2014/main" id="{67D742C8-7F3E-488D-BB8F-9011DE5BE57D}"/>
              </a:ext>
            </a:extLst>
          </p:cNvPr>
          <p:cNvSpPr/>
          <p:nvPr/>
        </p:nvSpPr>
        <p:spPr>
          <a:xfrm>
            <a:off x="5631191" y="68411"/>
            <a:ext cx="1255594" cy="259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84CB9499-3947-47D5-9603-9794A6949087}"/>
              </a:ext>
            </a:extLst>
          </p:cNvPr>
          <p:cNvSpPr/>
          <p:nvPr/>
        </p:nvSpPr>
        <p:spPr>
          <a:xfrm>
            <a:off x="4723831" y="410276"/>
            <a:ext cx="3273594" cy="352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abrirFicheroLectura</a:t>
            </a:r>
            <a:r>
              <a:rPr lang="es-ES" dirty="0"/>
              <a:t>(</a:t>
            </a:r>
            <a:r>
              <a:rPr lang="es-ES" dirty="0" err="1"/>
              <a:t>f,fServicios</a:t>
            </a:r>
            <a:r>
              <a:rPr lang="es-ES" dirty="0"/>
              <a:t>)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530F914D-5195-4986-8565-6E136B13D923}"/>
              </a:ext>
            </a:extLst>
          </p:cNvPr>
          <p:cNvSpPr/>
          <p:nvPr/>
        </p:nvSpPr>
        <p:spPr>
          <a:xfrm>
            <a:off x="4517571" y="855093"/>
            <a:ext cx="3479854" cy="35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Calcular tamaño fichero y cerrarlo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7BCDC538-10FE-4429-AFA0-6FAA168BC473}"/>
              </a:ext>
            </a:extLst>
          </p:cNvPr>
          <p:cNvSpPr/>
          <p:nvPr/>
        </p:nvSpPr>
        <p:spPr>
          <a:xfrm>
            <a:off x="4339773" y="1779091"/>
            <a:ext cx="3835450" cy="42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mostrarPlantillaServicios</a:t>
            </a:r>
            <a:r>
              <a:rPr lang="es-ES" dirty="0"/>
              <a:t>()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2D99721F-5132-46E6-878E-A36E24F87CDD}"/>
              </a:ext>
            </a:extLst>
          </p:cNvPr>
          <p:cNvSpPr/>
          <p:nvPr/>
        </p:nvSpPr>
        <p:spPr>
          <a:xfrm>
            <a:off x="5148972" y="2881656"/>
            <a:ext cx="2190809" cy="274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pedirDatosServicio</a:t>
            </a:r>
            <a:endParaRPr lang="es-ES" dirty="0"/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AFAB5D92-95E5-4D9D-B5DD-FDEF1392276E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6257498" y="762405"/>
            <a:ext cx="103130" cy="9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07C2735C-839A-4D36-B1C4-DF8B423BA801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6258988" y="327547"/>
            <a:ext cx="101640" cy="82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78A8AB59-B922-418A-B3C3-A892EE812567}"/>
              </a:ext>
            </a:extLst>
          </p:cNvPr>
          <p:cNvSpPr txBox="1"/>
          <p:nvPr/>
        </p:nvSpPr>
        <p:spPr>
          <a:xfrm>
            <a:off x="8345048" y="855093"/>
            <a:ext cx="2901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FSEEK SET END Y FSEEK SET 0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DD8FEF62-90AA-4E51-BB9F-74093B54ED46}"/>
              </a:ext>
            </a:extLst>
          </p:cNvPr>
          <p:cNvSpPr/>
          <p:nvPr/>
        </p:nvSpPr>
        <p:spPr>
          <a:xfrm>
            <a:off x="4517571" y="1299075"/>
            <a:ext cx="3479854" cy="35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abrirFicheroEscritura</a:t>
            </a:r>
            <a:r>
              <a:rPr lang="es-ES" dirty="0"/>
              <a:t>(</a:t>
            </a:r>
            <a:r>
              <a:rPr lang="es-ES" dirty="0" err="1"/>
              <a:t>f,fServicios</a:t>
            </a:r>
            <a:r>
              <a:rPr lang="es-ES" dirty="0"/>
              <a:t>)</a:t>
            </a:r>
          </a:p>
        </p:txBody>
      </p:sp>
      <p:sp>
        <p:nvSpPr>
          <p:cNvPr id="88" name="Paralelogramo 87">
            <a:extLst>
              <a:ext uri="{FF2B5EF4-FFF2-40B4-BE49-F238E27FC236}">
                <a16:creationId xmlns:a16="http://schemas.microsoft.com/office/drawing/2014/main" id="{205D3DE8-3BDA-403E-8A1B-A0709971F4A1}"/>
              </a:ext>
            </a:extLst>
          </p:cNvPr>
          <p:cNvSpPr/>
          <p:nvPr/>
        </p:nvSpPr>
        <p:spPr>
          <a:xfrm>
            <a:off x="3761471" y="2389045"/>
            <a:ext cx="4992053" cy="32830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Mostrar número servicio(tamaño+1</a:t>
            </a:r>
          </a:p>
        </p:txBody>
      </p: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716F1731-EF8D-47A2-B849-452923FEC270}"/>
              </a:ext>
            </a:extLst>
          </p:cNvPr>
          <p:cNvCxnSpPr>
            <a:cxnSpLocks/>
            <a:stCxn id="51" idx="0"/>
          </p:cNvCxnSpPr>
          <p:nvPr/>
        </p:nvCxnSpPr>
        <p:spPr>
          <a:xfrm>
            <a:off x="6257498" y="855093"/>
            <a:ext cx="0" cy="305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0F4703FF-D8FA-45EB-9333-EF6B29216EDE}"/>
              </a:ext>
            </a:extLst>
          </p:cNvPr>
          <p:cNvSpPr/>
          <p:nvPr/>
        </p:nvSpPr>
        <p:spPr>
          <a:xfrm>
            <a:off x="4091604" y="4704726"/>
            <a:ext cx="1827290" cy="31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Grabar en fichero</a:t>
            </a:r>
          </a:p>
        </p:txBody>
      </p:sp>
      <p:sp>
        <p:nvSpPr>
          <p:cNvPr id="36" name="Rectángulo redondeado 8">
            <a:extLst>
              <a:ext uri="{FF2B5EF4-FFF2-40B4-BE49-F238E27FC236}">
                <a16:creationId xmlns:a16="http://schemas.microsoft.com/office/drawing/2014/main" id="{C186E293-8508-48AD-A72C-A1882CB8F133}"/>
              </a:ext>
            </a:extLst>
          </p:cNvPr>
          <p:cNvSpPr/>
          <p:nvPr/>
        </p:nvSpPr>
        <p:spPr>
          <a:xfrm>
            <a:off x="5416456" y="6324077"/>
            <a:ext cx="1562666" cy="357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5A3E65BA-BC10-4100-B305-C6E7AB8254C0}"/>
              </a:ext>
            </a:extLst>
          </p:cNvPr>
          <p:cNvCxnSpPr>
            <a:cxnSpLocks/>
          </p:cNvCxnSpPr>
          <p:nvPr/>
        </p:nvCxnSpPr>
        <p:spPr>
          <a:xfrm>
            <a:off x="6257498" y="3721418"/>
            <a:ext cx="0" cy="19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734A2B9-DB86-4C88-B20A-9668A91223B7}"/>
              </a:ext>
            </a:extLst>
          </p:cNvPr>
          <p:cNvSpPr/>
          <p:nvPr/>
        </p:nvSpPr>
        <p:spPr>
          <a:xfrm>
            <a:off x="4091604" y="5108518"/>
            <a:ext cx="1803910" cy="385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Cerrar fichero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72D75B0-EC82-4156-8259-32056C84672B}"/>
              </a:ext>
            </a:extLst>
          </p:cNvPr>
          <p:cNvSpPr/>
          <p:nvPr/>
        </p:nvSpPr>
        <p:spPr>
          <a:xfrm>
            <a:off x="4870656" y="3292568"/>
            <a:ext cx="2773680" cy="524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PedirConfirmación()</a:t>
            </a:r>
            <a:endParaRPr lang="es-ES" dirty="0"/>
          </a:p>
        </p:txBody>
      </p:sp>
      <p:sp>
        <p:nvSpPr>
          <p:cNvPr id="40" name="Rombo 39">
            <a:extLst>
              <a:ext uri="{FF2B5EF4-FFF2-40B4-BE49-F238E27FC236}">
                <a16:creationId xmlns:a16="http://schemas.microsoft.com/office/drawing/2014/main" id="{93482883-AE51-4E22-A188-48C84F2492C7}"/>
              </a:ext>
            </a:extLst>
          </p:cNvPr>
          <p:cNvSpPr/>
          <p:nvPr/>
        </p:nvSpPr>
        <p:spPr>
          <a:xfrm>
            <a:off x="4909243" y="3912021"/>
            <a:ext cx="2638025" cy="6223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 respuesta==si</a:t>
            </a:r>
          </a:p>
        </p:txBody>
      </p: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D8C272FC-F72F-45AB-9851-6865F5A3F5CE}"/>
              </a:ext>
            </a:extLst>
          </p:cNvPr>
          <p:cNvCxnSpPr>
            <a:stCxn id="40" idx="1"/>
            <a:endCxn id="35" idx="0"/>
          </p:cNvCxnSpPr>
          <p:nvPr/>
        </p:nvCxnSpPr>
        <p:spPr>
          <a:xfrm rot="10800000" flipH="1" flipV="1">
            <a:off x="4909243" y="4223170"/>
            <a:ext cx="96006" cy="481555"/>
          </a:xfrm>
          <a:prstGeom prst="bentConnector4">
            <a:avLst>
              <a:gd name="adj1" fmla="val -238110"/>
              <a:gd name="adj2" fmla="val 82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5D282533-F3B4-4C00-B84E-06F844B80707}"/>
              </a:ext>
            </a:extLst>
          </p:cNvPr>
          <p:cNvSpPr/>
          <p:nvPr/>
        </p:nvSpPr>
        <p:spPr>
          <a:xfrm>
            <a:off x="6096000" y="5867400"/>
            <a:ext cx="161498" cy="135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5C886031-1105-4BF7-A626-96B8F1D814DC}"/>
              </a:ext>
            </a:extLst>
          </p:cNvPr>
          <p:cNvCxnSpPr>
            <a:stCxn id="38" idx="2"/>
            <a:endCxn id="42" idx="2"/>
          </p:cNvCxnSpPr>
          <p:nvPr/>
        </p:nvCxnSpPr>
        <p:spPr>
          <a:xfrm rot="16200000" flipH="1">
            <a:off x="5324324" y="5163478"/>
            <a:ext cx="440910" cy="1102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0978079F-0E7C-4AB1-876B-538291555B0C}"/>
              </a:ext>
            </a:extLst>
          </p:cNvPr>
          <p:cNvCxnSpPr>
            <a:stCxn id="40" idx="3"/>
            <a:endCxn id="42" idx="6"/>
          </p:cNvCxnSpPr>
          <p:nvPr/>
        </p:nvCxnSpPr>
        <p:spPr>
          <a:xfrm flipH="1">
            <a:off x="6257498" y="4223171"/>
            <a:ext cx="1289770" cy="1711983"/>
          </a:xfrm>
          <a:prstGeom prst="bentConnector3">
            <a:avLst>
              <a:gd name="adj1" fmla="val -177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0C10239D-EB9E-48D1-91B4-84D26A29169F}"/>
              </a:ext>
            </a:extLst>
          </p:cNvPr>
          <p:cNvCxnSpPr>
            <a:stCxn id="42" idx="3"/>
            <a:endCxn id="36" idx="0"/>
          </p:cNvCxnSpPr>
          <p:nvPr/>
        </p:nvCxnSpPr>
        <p:spPr>
          <a:xfrm rot="16200000" flipH="1">
            <a:off x="5988213" y="6114500"/>
            <a:ext cx="341015" cy="781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24AECF5C-46B4-4CBC-B692-EE86FC003D9D}"/>
              </a:ext>
            </a:extLst>
          </p:cNvPr>
          <p:cNvSpPr/>
          <p:nvPr/>
        </p:nvSpPr>
        <p:spPr>
          <a:xfrm>
            <a:off x="6806811" y="5007997"/>
            <a:ext cx="1803910" cy="385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Cerrar fichero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BFF23A74-FE04-4296-996D-06C9898317D1}"/>
              </a:ext>
            </a:extLst>
          </p:cNvPr>
          <p:cNvCxnSpPr>
            <a:stCxn id="35" idx="2"/>
            <a:endCxn id="38" idx="0"/>
          </p:cNvCxnSpPr>
          <p:nvPr/>
        </p:nvCxnSpPr>
        <p:spPr>
          <a:xfrm flipH="1">
            <a:off x="4993559" y="5019051"/>
            <a:ext cx="11690" cy="8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969ADF88-636C-4D90-AE54-FF311FCA7C51}"/>
              </a:ext>
            </a:extLst>
          </p:cNvPr>
          <p:cNvSpPr txBox="1"/>
          <p:nvPr/>
        </p:nvSpPr>
        <p:spPr>
          <a:xfrm>
            <a:off x="4517571" y="422317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CFB945AA-8B91-492E-AAC7-745E244584B8}"/>
              </a:ext>
            </a:extLst>
          </p:cNvPr>
          <p:cNvSpPr txBox="1"/>
          <p:nvPr/>
        </p:nvSpPr>
        <p:spPr>
          <a:xfrm>
            <a:off x="7997425" y="43561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508391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DBB41FC-A12C-4C72-96AF-4163A2C76FA5}"/>
              </a:ext>
            </a:extLst>
          </p:cNvPr>
          <p:cNvSpPr txBox="1"/>
          <p:nvPr/>
        </p:nvSpPr>
        <p:spPr>
          <a:xfrm>
            <a:off x="385763" y="342900"/>
            <a:ext cx="226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2.Modificar (servicios)</a:t>
            </a:r>
          </a:p>
        </p:txBody>
      </p:sp>
      <p:sp>
        <p:nvSpPr>
          <p:cNvPr id="6" name="Rectángulo redondeado 56">
            <a:extLst>
              <a:ext uri="{FF2B5EF4-FFF2-40B4-BE49-F238E27FC236}">
                <a16:creationId xmlns:a16="http://schemas.microsoft.com/office/drawing/2014/main" id="{EAAC48CB-D2A5-4FF1-AF09-A56C57288015}"/>
              </a:ext>
            </a:extLst>
          </p:cNvPr>
          <p:cNvSpPr/>
          <p:nvPr/>
        </p:nvSpPr>
        <p:spPr>
          <a:xfrm>
            <a:off x="5534890" y="397998"/>
            <a:ext cx="1255594" cy="259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  <p:sp>
        <p:nvSpPr>
          <p:cNvPr id="7" name="Paralelogramo 6">
            <a:extLst>
              <a:ext uri="{FF2B5EF4-FFF2-40B4-BE49-F238E27FC236}">
                <a16:creationId xmlns:a16="http://schemas.microsoft.com/office/drawing/2014/main" id="{EF814335-007B-4609-8C2F-083992DCA300}"/>
              </a:ext>
            </a:extLst>
          </p:cNvPr>
          <p:cNvSpPr/>
          <p:nvPr/>
        </p:nvSpPr>
        <p:spPr>
          <a:xfrm>
            <a:off x="3871748" y="2560171"/>
            <a:ext cx="4386689" cy="36688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pedir Servicio</a:t>
            </a:r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9D51AE4E-F934-4486-9863-3F4D60D00D27}"/>
              </a:ext>
            </a:extLst>
          </p:cNvPr>
          <p:cNvSpPr/>
          <p:nvPr/>
        </p:nvSpPr>
        <p:spPr>
          <a:xfrm>
            <a:off x="3915703" y="2998021"/>
            <a:ext cx="4493970" cy="55708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 servicio&gt;tamaño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EE517E5-CC38-43D8-BC06-D26617727F15}"/>
              </a:ext>
            </a:extLst>
          </p:cNvPr>
          <p:cNvSpPr/>
          <p:nvPr/>
        </p:nvSpPr>
        <p:spPr>
          <a:xfrm>
            <a:off x="2844305" y="3555107"/>
            <a:ext cx="1414462" cy="35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errorServicio</a:t>
            </a:r>
            <a:endParaRPr lang="es-ES" dirty="0"/>
          </a:p>
        </p:txBody>
      </p:sp>
      <p:sp>
        <p:nvSpPr>
          <p:cNvPr id="10" name="Paralelogramo 9">
            <a:extLst>
              <a:ext uri="{FF2B5EF4-FFF2-40B4-BE49-F238E27FC236}">
                <a16:creationId xmlns:a16="http://schemas.microsoft.com/office/drawing/2014/main" id="{90D0D795-F6DF-4C8E-94EF-8CEF556F9328}"/>
              </a:ext>
            </a:extLst>
          </p:cNvPr>
          <p:cNvSpPr/>
          <p:nvPr/>
        </p:nvSpPr>
        <p:spPr>
          <a:xfrm>
            <a:off x="7640176" y="3430871"/>
            <a:ext cx="3104573" cy="37259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Visualizar datos servicio</a:t>
            </a:r>
          </a:p>
        </p:txBody>
      </p:sp>
      <p:cxnSp>
        <p:nvCxnSpPr>
          <p:cNvPr id="11" name="Conector angular 70">
            <a:extLst>
              <a:ext uri="{FF2B5EF4-FFF2-40B4-BE49-F238E27FC236}">
                <a16:creationId xmlns:a16="http://schemas.microsoft.com/office/drawing/2014/main" id="{29DEAAD2-E9BD-48B6-843F-BB1030D215F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409673" y="3276564"/>
            <a:ext cx="829364" cy="1543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r 71">
            <a:extLst>
              <a:ext uri="{FF2B5EF4-FFF2-40B4-BE49-F238E27FC236}">
                <a16:creationId xmlns:a16="http://schemas.microsoft.com/office/drawing/2014/main" id="{2E1551AC-78A0-49E0-B398-2E997B81A22B}"/>
              </a:ext>
            </a:extLst>
          </p:cNvPr>
          <p:cNvCxnSpPr>
            <a:stCxn id="8" idx="1"/>
            <a:endCxn id="9" idx="0"/>
          </p:cNvCxnSpPr>
          <p:nvPr/>
        </p:nvCxnSpPr>
        <p:spPr>
          <a:xfrm rot="10800000" flipV="1">
            <a:off x="3551537" y="3276563"/>
            <a:ext cx="364167" cy="278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391C7B6-1911-4C34-8C5C-3D70F9D563AC}"/>
              </a:ext>
            </a:extLst>
          </p:cNvPr>
          <p:cNvSpPr txBox="1"/>
          <p:nvPr/>
        </p:nvSpPr>
        <p:spPr>
          <a:xfrm>
            <a:off x="3551536" y="310879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793EB54-40B5-4586-9696-A2BC07857434}"/>
              </a:ext>
            </a:extLst>
          </p:cNvPr>
          <p:cNvSpPr txBox="1"/>
          <p:nvPr/>
        </p:nvSpPr>
        <p:spPr>
          <a:xfrm>
            <a:off x="8983719" y="301781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CE1138F-E4A3-43CD-ACF3-C9ABAF23AC24}"/>
              </a:ext>
            </a:extLst>
          </p:cNvPr>
          <p:cNvSpPr/>
          <p:nvPr/>
        </p:nvSpPr>
        <p:spPr>
          <a:xfrm>
            <a:off x="4373084" y="809688"/>
            <a:ext cx="3579206" cy="259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/>
              <a:t>abrirFicheroLectura</a:t>
            </a:r>
            <a:r>
              <a:rPr lang="es-ES" dirty="0"/>
              <a:t>(* </a:t>
            </a:r>
            <a:r>
              <a:rPr lang="es-ES" dirty="0" err="1"/>
              <a:t>F,fservicios</a:t>
            </a:r>
            <a:r>
              <a:rPr lang="es-ES" dirty="0"/>
              <a:t>)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81ED86D-4CB8-49A8-BA8B-3D1F877A6793}"/>
              </a:ext>
            </a:extLst>
          </p:cNvPr>
          <p:cNvSpPr/>
          <p:nvPr/>
        </p:nvSpPr>
        <p:spPr>
          <a:xfrm>
            <a:off x="4425352" y="1148978"/>
            <a:ext cx="3479854" cy="35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Calcular tamaño fichero y cerrarlo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76831D5-F2BB-424D-A972-8778BEF5149E}"/>
              </a:ext>
            </a:extLst>
          </p:cNvPr>
          <p:cNvCxnSpPr>
            <a:cxnSpLocks/>
          </p:cNvCxnSpPr>
          <p:nvPr/>
        </p:nvCxnSpPr>
        <p:spPr>
          <a:xfrm>
            <a:off x="6165279" y="1031708"/>
            <a:ext cx="0" cy="117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BA68D9F-AF29-46F7-906D-21E6363C4846}"/>
              </a:ext>
            </a:extLst>
          </p:cNvPr>
          <p:cNvSpPr txBox="1"/>
          <p:nvPr/>
        </p:nvSpPr>
        <p:spPr>
          <a:xfrm>
            <a:off x="8252829" y="1148978"/>
            <a:ext cx="2901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FSEEK SET END Y FSEEK SET 0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716B4AD-CF9A-407B-AA4D-AD27972F4071}"/>
              </a:ext>
            </a:extLst>
          </p:cNvPr>
          <p:cNvSpPr/>
          <p:nvPr/>
        </p:nvSpPr>
        <p:spPr>
          <a:xfrm>
            <a:off x="4116840" y="1973871"/>
            <a:ext cx="3835450" cy="42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mostrarPlantillaServicios</a:t>
            </a:r>
            <a:r>
              <a:rPr lang="es-ES" dirty="0"/>
              <a:t>()</a:t>
            </a:r>
          </a:p>
        </p:txBody>
      </p:sp>
      <p:sp>
        <p:nvSpPr>
          <p:cNvPr id="20" name="Paralelogramo 19">
            <a:extLst>
              <a:ext uri="{FF2B5EF4-FFF2-40B4-BE49-F238E27FC236}">
                <a16:creationId xmlns:a16="http://schemas.microsoft.com/office/drawing/2014/main" id="{03ED4FAA-336B-4F4C-8380-79C4D8EE763D}"/>
              </a:ext>
            </a:extLst>
          </p:cNvPr>
          <p:cNvSpPr/>
          <p:nvPr/>
        </p:nvSpPr>
        <p:spPr>
          <a:xfrm>
            <a:off x="7683039" y="3879809"/>
            <a:ext cx="3104573" cy="36933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Pedir datos a modificar</a:t>
            </a:r>
          </a:p>
        </p:txBody>
      </p:sp>
      <p:sp>
        <p:nvSpPr>
          <p:cNvPr id="21" name="Paralelogramo 20">
            <a:extLst>
              <a:ext uri="{FF2B5EF4-FFF2-40B4-BE49-F238E27FC236}">
                <a16:creationId xmlns:a16="http://schemas.microsoft.com/office/drawing/2014/main" id="{9C65286B-46A5-4938-8EEC-4CE8A0F77D9D}"/>
              </a:ext>
            </a:extLst>
          </p:cNvPr>
          <p:cNvSpPr/>
          <p:nvPr/>
        </p:nvSpPr>
        <p:spPr>
          <a:xfrm>
            <a:off x="7192899" y="4345757"/>
            <a:ext cx="4162567" cy="32436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Pedir valores de datos a modificar</a:t>
            </a:r>
          </a:p>
        </p:txBody>
      </p:sp>
      <p:sp>
        <p:nvSpPr>
          <p:cNvPr id="22" name="Paralelogramo 21">
            <a:extLst>
              <a:ext uri="{FF2B5EF4-FFF2-40B4-BE49-F238E27FC236}">
                <a16:creationId xmlns:a16="http://schemas.microsoft.com/office/drawing/2014/main" id="{70F9DE74-EE09-490F-ACD0-23303295C822}"/>
              </a:ext>
            </a:extLst>
          </p:cNvPr>
          <p:cNvSpPr/>
          <p:nvPr/>
        </p:nvSpPr>
        <p:spPr>
          <a:xfrm>
            <a:off x="3733620" y="1623869"/>
            <a:ext cx="4819380" cy="25913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abrirFicheroEscritura</a:t>
            </a:r>
            <a:r>
              <a:rPr lang="es-ES" dirty="0"/>
              <a:t>(*f, </a:t>
            </a:r>
            <a:r>
              <a:rPr lang="es-ES" dirty="0" err="1"/>
              <a:t>fservicios</a:t>
            </a:r>
            <a:r>
              <a:rPr lang="es-ES" dirty="0"/>
              <a:t>)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DEBC5394-76CF-466B-AFA8-0F8171C556E7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9144822" y="3803464"/>
            <a:ext cx="47641" cy="1430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62EB520-B919-40AB-8063-771F93934AC7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6162687" y="657134"/>
            <a:ext cx="1" cy="2340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575DF724-F497-4911-B9CA-68148710A455}"/>
              </a:ext>
            </a:extLst>
          </p:cNvPr>
          <p:cNvSpPr/>
          <p:nvPr/>
        </p:nvSpPr>
        <p:spPr>
          <a:xfrm>
            <a:off x="8242867" y="5441560"/>
            <a:ext cx="1827290" cy="31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Grabar en fichero</a:t>
            </a:r>
          </a:p>
        </p:txBody>
      </p:sp>
      <p:sp>
        <p:nvSpPr>
          <p:cNvPr id="34" name="Rectángulo redondeado 8">
            <a:extLst>
              <a:ext uri="{FF2B5EF4-FFF2-40B4-BE49-F238E27FC236}">
                <a16:creationId xmlns:a16="http://schemas.microsoft.com/office/drawing/2014/main" id="{CD864362-9D37-492F-8D2A-BCA55A724AD0}"/>
              </a:ext>
            </a:extLst>
          </p:cNvPr>
          <p:cNvSpPr/>
          <p:nvPr/>
        </p:nvSpPr>
        <p:spPr>
          <a:xfrm>
            <a:off x="8363489" y="6382554"/>
            <a:ext cx="1562666" cy="357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503EA073-E163-403D-9EBB-4DB45AE5A6B2}"/>
              </a:ext>
            </a:extLst>
          </p:cNvPr>
          <p:cNvCxnSpPr>
            <a:cxnSpLocks/>
          </p:cNvCxnSpPr>
          <p:nvPr/>
        </p:nvCxnSpPr>
        <p:spPr>
          <a:xfrm>
            <a:off x="9108496" y="5241432"/>
            <a:ext cx="0" cy="19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>
            <a:extLst>
              <a:ext uri="{FF2B5EF4-FFF2-40B4-BE49-F238E27FC236}">
                <a16:creationId xmlns:a16="http://schemas.microsoft.com/office/drawing/2014/main" id="{93808A54-33E6-483A-BA00-A700796B98D0}"/>
              </a:ext>
            </a:extLst>
          </p:cNvPr>
          <p:cNvSpPr/>
          <p:nvPr/>
        </p:nvSpPr>
        <p:spPr>
          <a:xfrm>
            <a:off x="8242867" y="5845352"/>
            <a:ext cx="1803910" cy="385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Cerrar fichero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563B8587-C663-4F57-9757-CAA8646A782F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9114946" y="5755885"/>
            <a:ext cx="29876" cy="62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id="{3C78C6D7-42FF-4DAE-B4F6-D9AC3BF88A79}"/>
              </a:ext>
            </a:extLst>
          </p:cNvPr>
          <p:cNvSpPr/>
          <p:nvPr/>
        </p:nvSpPr>
        <p:spPr>
          <a:xfrm>
            <a:off x="7721654" y="4812582"/>
            <a:ext cx="2773680" cy="524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PedirConfirmación()</a:t>
            </a:r>
            <a:endParaRPr lang="es-ES" dirty="0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D3912A59-1D01-4278-95BC-43D0D8F793B7}"/>
              </a:ext>
            </a:extLst>
          </p:cNvPr>
          <p:cNvSpPr/>
          <p:nvPr/>
        </p:nvSpPr>
        <p:spPr>
          <a:xfrm>
            <a:off x="3141712" y="4618709"/>
            <a:ext cx="819648" cy="324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5863715C-C1DA-4387-9D23-AB13DB4CB3CC}"/>
              </a:ext>
            </a:extLst>
          </p:cNvPr>
          <p:cNvSpPr/>
          <p:nvPr/>
        </p:nvSpPr>
        <p:spPr>
          <a:xfrm>
            <a:off x="2649581" y="4041832"/>
            <a:ext cx="1803910" cy="385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Cerrar fichero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A421D1B0-BFF7-4050-BB63-72A93BE2D7DA}"/>
              </a:ext>
            </a:extLst>
          </p:cNvPr>
          <p:cNvCxnSpPr>
            <a:stCxn id="9" idx="2"/>
            <a:endCxn id="28" idx="0"/>
          </p:cNvCxnSpPr>
          <p:nvPr/>
        </p:nvCxnSpPr>
        <p:spPr>
          <a:xfrm>
            <a:off x="3551536" y="3912295"/>
            <a:ext cx="0" cy="70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728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1032</Words>
  <Application>Microsoft Office PowerPoint</Application>
  <PresentationFormat>Panorámica</PresentationFormat>
  <Paragraphs>362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Urko Urbieta Bueno</dc:creator>
  <cp:lastModifiedBy>m102613</cp:lastModifiedBy>
  <cp:revision>71</cp:revision>
  <dcterms:created xsi:type="dcterms:W3CDTF">2019-04-12T08:14:02Z</dcterms:created>
  <dcterms:modified xsi:type="dcterms:W3CDTF">2019-05-30T18:19:42Z</dcterms:modified>
</cp:coreProperties>
</file>