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6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sos de uso" id="{E93C9F49-BD72-48C6-B52F-108F0F5C05EA}">
          <p14:sldIdLst>
            <p14:sldId id="261"/>
          </p14:sldIdLst>
        </p14:section>
        <p14:section name="Diseño de arquitectura" id="{8C835CF5-02C5-4058-ABBB-FD3791B35071}">
          <p14:sldIdLst>
            <p14:sldId id="257"/>
          </p14:sldIdLst>
        </p14:section>
        <p14:section name="Modelo entidad/relación" id="{7B8819EE-6790-4ADE-B272-F5FC2A954FA6}">
          <p14:sldIdLst>
            <p14:sldId id="256"/>
          </p14:sldIdLst>
        </p14:section>
        <p14:section name="Interfaz gráfica" id="{46BDF2DC-63AD-4884-BE0B-09C881A3D283}">
          <p14:sldIdLst>
            <p14:sldId id="258"/>
            <p14:sldId id="259"/>
          </p14:sldIdLst>
        </p14:section>
        <p14:section name="Diagramas de actividad" id="{A3C0AFA1-D83E-45DC-8D57-F27E4F365541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7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71251-BF7A-4A48-A1FC-66EF7EE4D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4E403C-C3CB-4879-AF23-A0A59436C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9E9343-578E-476A-B965-287FA1A1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A3C0-BFF3-432A-B5FC-F22D8D142A55}" type="datetimeFigureOut">
              <a:rPr lang="es-ES" smtClean="0"/>
              <a:t>16/06/2020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E6D3B-B03E-4D2A-8D41-AB25A1207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22FAD2-730E-4E38-ADC9-9E5F07D9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525D-C85E-45B8-AC2E-94EEC7EBB4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527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926FE-8A65-494E-B7F0-0C9FAAEBD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70027A-1427-41E7-B5AA-FDE76C572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471788-EC39-486F-B04C-9F4817F3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A3C0-BFF3-432A-B5FC-F22D8D142A55}" type="datetimeFigureOut">
              <a:rPr lang="es-ES" smtClean="0"/>
              <a:t>16/06/2020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E9CB2F-87CF-43CC-836E-E15BFBF4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6C86B6-0EA3-4A59-A7A7-7387E86A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525D-C85E-45B8-AC2E-94EEC7EBB4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467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2F1EDB-297E-41BC-87F6-F040EE6B5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80AF92-CF2A-48CA-B6D4-4A816F6A7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50EFBA-BB7C-440B-9EB7-843030A7F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A3C0-BFF3-432A-B5FC-F22D8D142A55}" type="datetimeFigureOut">
              <a:rPr lang="es-ES" smtClean="0"/>
              <a:t>16/06/2020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AA20DD-B032-404E-9F79-359A77E1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24DFFE-3A15-4B5E-A7C6-BF0605AF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525D-C85E-45B8-AC2E-94EEC7EBB4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74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47581-1759-439E-9D33-A8CF1978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A01E3F-66B3-48FD-9C95-D7FDE6C1D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B8D6FA-3808-4F94-8D43-D611BBA1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A3C0-BFF3-432A-B5FC-F22D8D142A55}" type="datetimeFigureOut">
              <a:rPr lang="es-ES" smtClean="0"/>
              <a:t>16/06/2020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D17724-0F90-4943-840B-7D92FFF6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AA2A7F-E6A6-4809-BFF6-D3A42639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525D-C85E-45B8-AC2E-94EEC7EBB4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444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024A6-7A9A-4320-AB9C-3F5798556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FFCFBB-F955-4CE2-85FA-C5B8319EE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EEF37D-A9DE-4FBE-8EFF-30DA5FAE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A3C0-BFF3-432A-B5FC-F22D8D142A55}" type="datetimeFigureOut">
              <a:rPr lang="es-ES" smtClean="0"/>
              <a:t>16/06/2020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815CF6-7F10-4740-B17D-16273DC5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9022CD-AE98-4DB6-9716-A034373C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525D-C85E-45B8-AC2E-94EEC7EBB4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910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8431E-4BE5-496A-B304-8236632E5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DE1D40-2F9D-4DD6-A22E-3D04F3C3E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8AA870-112E-487C-8F62-1651B8FDC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6F735B-43FF-484C-B3CE-5AE2CC0B3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A3C0-BFF3-432A-B5FC-F22D8D142A55}" type="datetimeFigureOut">
              <a:rPr lang="es-ES" smtClean="0"/>
              <a:t>16/06/2020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6E16D0-3AF0-474C-A06B-B55FCABC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A33B56-179E-4A83-A9B2-FCC50183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525D-C85E-45B8-AC2E-94EEC7EBB4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982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99BC5-9558-46CD-BE66-CBD60F60F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BC9E42-437A-4F4B-934A-D434BC6CC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FCD4F5-9A20-480D-B223-AAD3CDCD8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754F32-755A-4CCF-99D7-6301E37A3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7CFBD2-355B-4177-97C2-A54ACD16D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CB3973A-62B1-4E31-A669-67B6987FD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A3C0-BFF3-432A-B5FC-F22D8D142A55}" type="datetimeFigureOut">
              <a:rPr lang="es-ES" smtClean="0"/>
              <a:t>16/06/2020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7C2DDD4-DDCF-44DB-AEDA-B6CA5498F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9564421-08F4-440F-8414-72E835E8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525D-C85E-45B8-AC2E-94EEC7EBB4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74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D8721-8328-436E-A532-E9E4B966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B4BD18-6E38-45D5-B7D7-198C79722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A3C0-BFF3-432A-B5FC-F22D8D142A55}" type="datetimeFigureOut">
              <a:rPr lang="es-ES" smtClean="0"/>
              <a:t>16/06/2020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EB1B88-9C8C-4F40-B70D-0D3516ED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336717-2B23-4940-99D1-67210515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525D-C85E-45B8-AC2E-94EEC7EBB4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519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136F92-2BA6-4842-8A18-4B272DE0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A3C0-BFF3-432A-B5FC-F22D8D142A55}" type="datetimeFigureOut">
              <a:rPr lang="es-ES" smtClean="0"/>
              <a:t>16/06/2020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4B2A8E-79A0-4F0E-8562-93D0F777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A3B760-D79C-46A9-94D3-D938F918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525D-C85E-45B8-AC2E-94EEC7EBB4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298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A375B-4A9B-4D4E-91C5-A376BB69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B52B82-9B69-4306-94B7-F671AB7BD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C67B26-4EF3-47EF-9255-E1FFF80DA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89179A-3FB6-44DF-A77D-7F299902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A3C0-BFF3-432A-B5FC-F22D8D142A55}" type="datetimeFigureOut">
              <a:rPr lang="es-ES" smtClean="0"/>
              <a:t>16/06/2020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1C05F6-4D5B-4ABC-A45B-6A039E3A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531636-6C14-4FF3-8683-73FEA749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525D-C85E-45B8-AC2E-94EEC7EBB4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59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23A29-D6B5-4F61-A55E-2BAED1BC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E7DF188-C812-465E-A87D-AC70B62F8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66CCD1-EBD9-47C7-9113-687B88AC6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F86369-DF6F-4A5F-BC19-80714C6B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A3C0-BFF3-432A-B5FC-F22D8D142A55}" type="datetimeFigureOut">
              <a:rPr lang="es-ES" smtClean="0"/>
              <a:t>16/06/2020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32743C-9E7F-4282-9C13-2A47584B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520997-3513-4A41-BB14-354FB203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525D-C85E-45B8-AC2E-94EEC7EBB4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2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4DF532-257B-4A64-AFA3-688C0140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C5DAB4-2663-4FF4-9F49-5BE26E5FC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99F500-442F-4F64-B9BA-96FD9CA1E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DA3C0-BFF3-432A-B5FC-F22D8D142A55}" type="datetimeFigureOut">
              <a:rPr lang="es-ES" smtClean="0"/>
              <a:t>16/06/2020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4A5198-67CF-4D51-9269-91708A65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3F8EAD-94DA-4699-A538-78692FB91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7525D-C85E-45B8-AC2E-94EEC7EBB4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022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unión de suma 3">
            <a:extLst>
              <a:ext uri="{FF2B5EF4-FFF2-40B4-BE49-F238E27FC236}">
                <a16:creationId xmlns:a16="http://schemas.microsoft.com/office/drawing/2014/main" id="{8065DD2A-60DA-46CE-9C35-DEFD025426F4}"/>
              </a:ext>
            </a:extLst>
          </p:cNvPr>
          <p:cNvSpPr/>
          <p:nvPr/>
        </p:nvSpPr>
        <p:spPr>
          <a:xfrm>
            <a:off x="1061883" y="1209368"/>
            <a:ext cx="353961" cy="339213"/>
          </a:xfrm>
          <a:prstGeom prst="flowChartSummingJunction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648D039-8261-454B-9DFE-8F48EB34881C}"/>
              </a:ext>
            </a:extLst>
          </p:cNvPr>
          <p:cNvSpPr txBox="1"/>
          <p:nvPr/>
        </p:nvSpPr>
        <p:spPr>
          <a:xfrm>
            <a:off x="784251" y="733425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Usuario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AFBFDFA-A38A-41F0-8A34-3EB152AE13F5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1238862" y="1548581"/>
            <a:ext cx="2" cy="375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7B55F1D-A721-477E-8BA6-B92A4DBF06FD}"/>
              </a:ext>
            </a:extLst>
          </p:cNvPr>
          <p:cNvCxnSpPr/>
          <p:nvPr/>
        </p:nvCxnSpPr>
        <p:spPr>
          <a:xfrm>
            <a:off x="1061883" y="1548581"/>
            <a:ext cx="3539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DCBFC2-866B-4549-9E08-162432B1DB0E}"/>
              </a:ext>
            </a:extLst>
          </p:cNvPr>
          <p:cNvCxnSpPr/>
          <p:nvPr/>
        </p:nvCxnSpPr>
        <p:spPr>
          <a:xfrm flipH="1">
            <a:off x="1133475" y="1924050"/>
            <a:ext cx="105387" cy="12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BCB56C2B-51BC-4C21-9587-A45402FD366A}"/>
              </a:ext>
            </a:extLst>
          </p:cNvPr>
          <p:cNvCxnSpPr/>
          <p:nvPr/>
        </p:nvCxnSpPr>
        <p:spPr>
          <a:xfrm>
            <a:off x="1238862" y="1924050"/>
            <a:ext cx="85113" cy="125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grama de flujo: unión de suma 14">
            <a:extLst>
              <a:ext uri="{FF2B5EF4-FFF2-40B4-BE49-F238E27FC236}">
                <a16:creationId xmlns:a16="http://schemas.microsoft.com/office/drawing/2014/main" id="{352FF393-C6E1-4E45-8B59-F9CCB3DF328E}"/>
              </a:ext>
            </a:extLst>
          </p:cNvPr>
          <p:cNvSpPr/>
          <p:nvPr/>
        </p:nvSpPr>
        <p:spPr>
          <a:xfrm>
            <a:off x="1044809" y="3695720"/>
            <a:ext cx="353961" cy="339213"/>
          </a:xfrm>
          <a:prstGeom prst="flowChartSummingJunction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09FCF6C-6105-4F8C-B48D-133785F0F4B2}"/>
              </a:ext>
            </a:extLst>
          </p:cNvPr>
          <p:cNvSpPr txBox="1"/>
          <p:nvPr/>
        </p:nvSpPr>
        <p:spPr>
          <a:xfrm>
            <a:off x="0" y="3311329"/>
            <a:ext cx="289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Administrador/Desarrollador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643E1B6-E836-4085-A66C-7B159DA6CA0C}"/>
              </a:ext>
            </a:extLst>
          </p:cNvPr>
          <p:cNvCxnSpPr>
            <a:cxnSpLocks/>
            <a:stCxn id="15" idx="4"/>
          </p:cNvCxnSpPr>
          <p:nvPr/>
        </p:nvCxnSpPr>
        <p:spPr>
          <a:xfrm flipH="1">
            <a:off x="1221788" y="4034933"/>
            <a:ext cx="2" cy="375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5626A0DE-571D-497D-AC2B-023E8607241E}"/>
              </a:ext>
            </a:extLst>
          </p:cNvPr>
          <p:cNvCxnSpPr/>
          <p:nvPr/>
        </p:nvCxnSpPr>
        <p:spPr>
          <a:xfrm>
            <a:off x="1044809" y="4034933"/>
            <a:ext cx="3539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17FF7FF-052F-4909-80A1-55140A99AA42}"/>
              </a:ext>
            </a:extLst>
          </p:cNvPr>
          <p:cNvCxnSpPr/>
          <p:nvPr/>
        </p:nvCxnSpPr>
        <p:spPr>
          <a:xfrm flipH="1">
            <a:off x="1116401" y="4410402"/>
            <a:ext cx="105387" cy="12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E6BE926-9997-4B7A-9ADD-CE1A97288DFE}"/>
              </a:ext>
            </a:extLst>
          </p:cNvPr>
          <p:cNvCxnSpPr/>
          <p:nvPr/>
        </p:nvCxnSpPr>
        <p:spPr>
          <a:xfrm>
            <a:off x="1221788" y="4410402"/>
            <a:ext cx="85113" cy="125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031E0227-4136-41B2-B058-66C5DC05555F}"/>
              </a:ext>
            </a:extLst>
          </p:cNvPr>
          <p:cNvSpPr/>
          <p:nvPr/>
        </p:nvSpPr>
        <p:spPr>
          <a:xfrm>
            <a:off x="3781425" y="181282"/>
            <a:ext cx="1590675" cy="5521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Buscar cóctel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E4FE1E8-25FB-451B-8F7E-8499A9456FE0}"/>
              </a:ext>
            </a:extLst>
          </p:cNvPr>
          <p:cNvSpPr/>
          <p:nvPr/>
        </p:nvSpPr>
        <p:spPr>
          <a:xfrm>
            <a:off x="3781424" y="918091"/>
            <a:ext cx="1590675" cy="5521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Jugar juego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3CD55919-BE6E-4A5F-BFF4-A27371E86FC5}"/>
              </a:ext>
            </a:extLst>
          </p:cNvPr>
          <p:cNvSpPr/>
          <p:nvPr/>
        </p:nvSpPr>
        <p:spPr>
          <a:xfrm>
            <a:off x="3781424" y="1654900"/>
            <a:ext cx="1590675" cy="5521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Leer trucos y consejos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D7730580-0AF6-4EE6-82CF-C18C0339BE50}"/>
              </a:ext>
            </a:extLst>
          </p:cNvPr>
          <p:cNvSpPr/>
          <p:nvPr/>
        </p:nvSpPr>
        <p:spPr>
          <a:xfrm>
            <a:off x="3781422" y="3128518"/>
            <a:ext cx="1590675" cy="5521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Enviar frase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3B7EFCBD-254F-45FC-8CFD-C6DC890346E8}"/>
              </a:ext>
            </a:extLst>
          </p:cNvPr>
          <p:cNvSpPr/>
          <p:nvPr/>
        </p:nvSpPr>
        <p:spPr>
          <a:xfrm>
            <a:off x="3781422" y="3865327"/>
            <a:ext cx="1590675" cy="5521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Editar frase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4EE1A894-B682-4136-B13D-92A2D4456AFA}"/>
              </a:ext>
            </a:extLst>
          </p:cNvPr>
          <p:cNvSpPr/>
          <p:nvPr/>
        </p:nvSpPr>
        <p:spPr>
          <a:xfrm>
            <a:off x="3781422" y="4602136"/>
            <a:ext cx="1590675" cy="5521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Borrar frase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31072D1-D28F-4F8E-8484-A7A7F57303AE}"/>
              </a:ext>
            </a:extLst>
          </p:cNvPr>
          <p:cNvSpPr/>
          <p:nvPr/>
        </p:nvSpPr>
        <p:spPr>
          <a:xfrm>
            <a:off x="3781423" y="2391709"/>
            <a:ext cx="1590675" cy="5521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Dar valoración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82B0EB16-A898-4165-B704-4195BB3AFD14}"/>
              </a:ext>
            </a:extLst>
          </p:cNvPr>
          <p:cNvCxnSpPr>
            <a:endCxn id="21" idx="2"/>
          </p:cNvCxnSpPr>
          <p:nvPr/>
        </p:nvCxnSpPr>
        <p:spPr>
          <a:xfrm flipV="1">
            <a:off x="1581150" y="457354"/>
            <a:ext cx="2200275" cy="1091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188D2DDB-9673-4D76-A9F7-A66F07CAA59B}"/>
              </a:ext>
            </a:extLst>
          </p:cNvPr>
          <p:cNvCxnSpPr>
            <a:endCxn id="22" idx="2"/>
          </p:cNvCxnSpPr>
          <p:nvPr/>
        </p:nvCxnSpPr>
        <p:spPr>
          <a:xfrm flipV="1">
            <a:off x="1586986" y="1194163"/>
            <a:ext cx="2194438" cy="354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C5956BEC-6378-483F-BBE1-597686582007}"/>
              </a:ext>
            </a:extLst>
          </p:cNvPr>
          <p:cNvCxnSpPr>
            <a:endCxn id="23" idx="2"/>
          </p:cNvCxnSpPr>
          <p:nvPr/>
        </p:nvCxnSpPr>
        <p:spPr>
          <a:xfrm>
            <a:off x="1581150" y="1563494"/>
            <a:ext cx="2200274" cy="36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F7B05FE5-A25C-4E82-AA0A-E66142AC8AEB}"/>
              </a:ext>
            </a:extLst>
          </p:cNvPr>
          <p:cNvCxnSpPr>
            <a:endCxn id="27" idx="2"/>
          </p:cNvCxnSpPr>
          <p:nvPr/>
        </p:nvCxnSpPr>
        <p:spPr>
          <a:xfrm>
            <a:off x="1581150" y="1548581"/>
            <a:ext cx="2200273" cy="11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57A114C7-5944-4D48-B1BF-6B7A60CF7B28}"/>
              </a:ext>
            </a:extLst>
          </p:cNvPr>
          <p:cNvCxnSpPr>
            <a:endCxn id="24" idx="2"/>
          </p:cNvCxnSpPr>
          <p:nvPr/>
        </p:nvCxnSpPr>
        <p:spPr>
          <a:xfrm>
            <a:off x="1592823" y="1548581"/>
            <a:ext cx="2188599" cy="1856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B54C59CD-C319-4D30-878C-E42A99F00320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1592823" y="3404590"/>
            <a:ext cx="2188599" cy="91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E1ECBA2B-7C75-4A83-A42D-5149817A9FBF}"/>
              </a:ext>
            </a:extLst>
          </p:cNvPr>
          <p:cNvCxnSpPr>
            <a:endCxn id="25" idx="2"/>
          </p:cNvCxnSpPr>
          <p:nvPr/>
        </p:nvCxnSpPr>
        <p:spPr>
          <a:xfrm flipV="1">
            <a:off x="1584286" y="4141399"/>
            <a:ext cx="2197136" cy="182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765A2B39-C4FF-449D-B50B-97D386D67239}"/>
              </a:ext>
            </a:extLst>
          </p:cNvPr>
          <p:cNvCxnSpPr>
            <a:endCxn id="26" idx="2"/>
          </p:cNvCxnSpPr>
          <p:nvPr/>
        </p:nvCxnSpPr>
        <p:spPr>
          <a:xfrm>
            <a:off x="1592823" y="4324209"/>
            <a:ext cx="2188599" cy="55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75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4A984D9-14B0-47E9-945C-D87BE3A61FA9}"/>
              </a:ext>
            </a:extLst>
          </p:cNvPr>
          <p:cNvSpPr/>
          <p:nvPr/>
        </p:nvSpPr>
        <p:spPr>
          <a:xfrm>
            <a:off x="154814" y="101539"/>
            <a:ext cx="2291502" cy="1577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351DE67-5982-4252-9E5C-AC2B25F89774}"/>
              </a:ext>
            </a:extLst>
          </p:cNvPr>
          <p:cNvSpPr/>
          <p:nvPr/>
        </p:nvSpPr>
        <p:spPr>
          <a:xfrm>
            <a:off x="290436" y="177042"/>
            <a:ext cx="2001501" cy="636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</a:p>
          <a:p>
            <a:pPr algn="ctr"/>
            <a:r>
              <a:rPr lang="es-ES" dirty="0"/>
              <a:t>Coctelpedia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8D0FC8F-3CB5-4646-880C-68E1534680FE}"/>
              </a:ext>
            </a:extLst>
          </p:cNvPr>
          <p:cNvSpPr txBox="1"/>
          <p:nvPr/>
        </p:nvSpPr>
        <p:spPr>
          <a:xfrm>
            <a:off x="263307" y="929428"/>
            <a:ext cx="20015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/>
              <a:t>Aplicación en React Native con expo, será la que utilice el cliente final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E5828FB1-9E82-4B96-9B5B-3D2288DFC0CB}"/>
              </a:ext>
            </a:extLst>
          </p:cNvPr>
          <p:cNvSpPr/>
          <p:nvPr/>
        </p:nvSpPr>
        <p:spPr>
          <a:xfrm>
            <a:off x="154814" y="1754173"/>
            <a:ext cx="2291502" cy="1775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33D44FE-18B4-494B-B658-E9C4FF1C0926}"/>
              </a:ext>
            </a:extLst>
          </p:cNvPr>
          <p:cNvSpPr/>
          <p:nvPr/>
        </p:nvSpPr>
        <p:spPr>
          <a:xfrm>
            <a:off x="290436" y="1829675"/>
            <a:ext cx="2001500" cy="74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</a:p>
          <a:p>
            <a:pPr algn="ctr"/>
            <a:r>
              <a:rPr lang="es-ES" dirty="0"/>
              <a:t>Coctelpedia Manager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5EA36F6-CAA1-49ED-AC47-92F2215724A4}"/>
              </a:ext>
            </a:extLst>
          </p:cNvPr>
          <p:cNvSpPr txBox="1"/>
          <p:nvPr/>
        </p:nvSpPr>
        <p:spPr>
          <a:xfrm>
            <a:off x="290434" y="2613511"/>
            <a:ext cx="20015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/>
              <a:t>Aplicación en React Native con expo, usada por el administrador para admitir/rechazar o cambiar las frases enviadas por los usuarios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B25192F-8F0B-4A92-89FE-FA77FF4E40D3}"/>
              </a:ext>
            </a:extLst>
          </p:cNvPr>
          <p:cNvSpPr/>
          <p:nvPr/>
        </p:nvSpPr>
        <p:spPr>
          <a:xfrm>
            <a:off x="154812" y="3595772"/>
            <a:ext cx="2291501" cy="1452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BE7261C9-6B68-4810-9480-2F4C5CDAC008}"/>
              </a:ext>
            </a:extLst>
          </p:cNvPr>
          <p:cNvSpPr/>
          <p:nvPr/>
        </p:nvSpPr>
        <p:spPr>
          <a:xfrm>
            <a:off x="290435" y="3671273"/>
            <a:ext cx="1974373" cy="570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Base de datos en SQL Server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7800541-498D-4292-AE5C-CB14E0108128}"/>
              </a:ext>
            </a:extLst>
          </p:cNvPr>
          <p:cNvSpPr txBox="1"/>
          <p:nvPr/>
        </p:nvSpPr>
        <p:spPr>
          <a:xfrm>
            <a:off x="290433" y="4278698"/>
            <a:ext cx="19743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/>
              <a:t>En ella se alojarán todos los datos sobre los juegos y las valoraciones recibidas por los usuarios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FACE280-E687-4C38-9F51-90D3BD59AE9B}"/>
              </a:ext>
            </a:extLst>
          </p:cNvPr>
          <p:cNvSpPr/>
          <p:nvPr/>
        </p:nvSpPr>
        <p:spPr>
          <a:xfrm>
            <a:off x="154812" y="5112167"/>
            <a:ext cx="2291501" cy="1568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63D4EB33-217D-4A23-9CD1-2E05E0E486FE}"/>
              </a:ext>
            </a:extLst>
          </p:cNvPr>
          <p:cNvSpPr/>
          <p:nvPr/>
        </p:nvSpPr>
        <p:spPr>
          <a:xfrm>
            <a:off x="290435" y="5187671"/>
            <a:ext cx="1974373" cy="543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Api Rest</a:t>
            </a:r>
          </a:p>
          <a:p>
            <a:pPr algn="ctr"/>
            <a:r>
              <a:rPr lang="es-ES" dirty="0"/>
              <a:t>con JavaScript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1402036-C962-49F0-BB48-610E300DD983}"/>
              </a:ext>
            </a:extLst>
          </p:cNvPr>
          <p:cNvSpPr txBox="1"/>
          <p:nvPr/>
        </p:nvSpPr>
        <p:spPr>
          <a:xfrm>
            <a:off x="290433" y="5754750"/>
            <a:ext cx="197437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/>
              <a:t>Api escrita en JavaScript para conectar las dos aplicaciones móviles con la base de datos, para realizar todas las llamadas que sean necesarias a la BD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74BCE0D-11C5-4C8C-9500-705668B0EC1D}"/>
              </a:ext>
            </a:extLst>
          </p:cNvPr>
          <p:cNvSpPr txBox="1"/>
          <p:nvPr/>
        </p:nvSpPr>
        <p:spPr>
          <a:xfrm>
            <a:off x="2581936" y="413050"/>
            <a:ext cx="42226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La aplicación del usuario final solamente se conecta a la API Rest, para enviar a una tabla temporal las frases que escriben los usuarios, y para enviar las valoraciones recibidas directamente a una tabla de valoraciones.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FADAB6A-93FC-4F44-8530-664A4D899D02}"/>
              </a:ext>
            </a:extLst>
          </p:cNvPr>
          <p:cNvSpPr txBox="1"/>
          <p:nvPr/>
        </p:nvSpPr>
        <p:spPr>
          <a:xfrm>
            <a:off x="2581936" y="2028735"/>
            <a:ext cx="42226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Coctelpedia Manager se conecta con la API Rest, para recibir los datos de la tabla de frases temporales, para poder editarlas, o eliminarlas, y las que se acepten se enviarán directamente a la tabla final de las frases del juego.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5481D5B-6163-4770-922C-9AC7F40E5B9B}"/>
              </a:ext>
            </a:extLst>
          </p:cNvPr>
          <p:cNvSpPr txBox="1"/>
          <p:nvPr/>
        </p:nvSpPr>
        <p:spPr>
          <a:xfrm>
            <a:off x="2581934" y="3909366"/>
            <a:ext cx="42226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Base de datos que guarda las frases de los distintos juegos, y también las de las valoraciones recibidas por los usuarios.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6702FFD-B476-446E-9714-93909FDCA16C}"/>
              </a:ext>
            </a:extLst>
          </p:cNvPr>
          <p:cNvSpPr txBox="1"/>
          <p:nvPr/>
        </p:nvSpPr>
        <p:spPr>
          <a:xfrm>
            <a:off x="2581934" y="5093031"/>
            <a:ext cx="42226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Se comunica con las otras tres partes del proyecto: con la Base de datos para recibir y enviarle los datos de las aplicaciones, con Coctelpedia Manager para enviarle las frases temporales y recibir las definitivas, y con Coctelpedia para recibir las frases temporales y valoraciones, así como enviarle las frases definitivas para usarse en los juegos</a:t>
            </a:r>
          </a:p>
        </p:txBody>
      </p:sp>
    </p:spTree>
    <p:extLst>
      <p:ext uri="{BB962C8B-B14F-4D97-AF65-F5344CB8AC3E}">
        <p14:creationId xmlns:p14="http://schemas.microsoft.com/office/powerpoint/2010/main" val="19357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129D7B-F951-49EE-9ED3-7FBC2DB32F5E}"/>
              </a:ext>
            </a:extLst>
          </p:cNvPr>
          <p:cNvSpPr/>
          <p:nvPr/>
        </p:nvSpPr>
        <p:spPr>
          <a:xfrm>
            <a:off x="1580225" y="1029810"/>
            <a:ext cx="1100831" cy="381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CC64E2C-EADC-46C6-BE7D-CB4B25F889A7}"/>
              </a:ext>
            </a:extLst>
          </p:cNvPr>
          <p:cNvSpPr/>
          <p:nvPr/>
        </p:nvSpPr>
        <p:spPr>
          <a:xfrm>
            <a:off x="7744286" y="2710287"/>
            <a:ext cx="1541755" cy="381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Administrador</a:t>
            </a:r>
          </a:p>
        </p:txBody>
      </p:sp>
      <p:sp>
        <p:nvSpPr>
          <p:cNvPr id="7" name="Rombo 6">
            <a:extLst>
              <a:ext uri="{FF2B5EF4-FFF2-40B4-BE49-F238E27FC236}">
                <a16:creationId xmlns:a16="http://schemas.microsoft.com/office/drawing/2014/main" id="{EBBCCD49-DF73-4DCF-B410-AAF52D3DFAD7}"/>
              </a:ext>
            </a:extLst>
          </p:cNvPr>
          <p:cNvSpPr/>
          <p:nvPr/>
        </p:nvSpPr>
        <p:spPr>
          <a:xfrm>
            <a:off x="4048959" y="514907"/>
            <a:ext cx="1677880" cy="5948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Pide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BB5D84A-ED76-4B97-8B8F-483E29FB77E4}"/>
              </a:ext>
            </a:extLst>
          </p:cNvPr>
          <p:cNvSpPr/>
          <p:nvPr/>
        </p:nvSpPr>
        <p:spPr>
          <a:xfrm>
            <a:off x="7964748" y="1058289"/>
            <a:ext cx="1100831" cy="381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Frase</a:t>
            </a:r>
          </a:p>
        </p:txBody>
      </p:sp>
      <p:sp>
        <p:nvSpPr>
          <p:cNvPr id="9" name="Rombo 8">
            <a:extLst>
              <a:ext uri="{FF2B5EF4-FFF2-40B4-BE49-F238E27FC236}">
                <a16:creationId xmlns:a16="http://schemas.microsoft.com/office/drawing/2014/main" id="{DEB6D564-F047-4458-A049-52F7406EF20F}"/>
              </a:ext>
            </a:extLst>
          </p:cNvPr>
          <p:cNvSpPr/>
          <p:nvPr/>
        </p:nvSpPr>
        <p:spPr>
          <a:xfrm>
            <a:off x="4048959" y="1600201"/>
            <a:ext cx="1677880" cy="5948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Envía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3733C7E-BE10-4917-AE39-A2128E94940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681055" y="1383437"/>
            <a:ext cx="1367904" cy="51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B757AE5-D0E1-454E-AFCF-D4D485517E1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726839" y="812309"/>
            <a:ext cx="2237909" cy="333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6E81C5D-10A1-40DB-BF93-41754A72609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726839" y="1292442"/>
            <a:ext cx="2237909" cy="60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mbo 21">
            <a:extLst>
              <a:ext uri="{FF2B5EF4-FFF2-40B4-BE49-F238E27FC236}">
                <a16:creationId xmlns:a16="http://schemas.microsoft.com/office/drawing/2014/main" id="{49B2DD2A-1300-4572-A84D-E514769308B0}"/>
              </a:ext>
            </a:extLst>
          </p:cNvPr>
          <p:cNvSpPr/>
          <p:nvPr/>
        </p:nvSpPr>
        <p:spPr>
          <a:xfrm>
            <a:off x="7676224" y="1777756"/>
            <a:ext cx="1677880" cy="5948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Comprueba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8868DE2-4AF3-406C-ABF9-15BC45E11C00}"/>
              </a:ext>
            </a:extLst>
          </p:cNvPr>
          <p:cNvCxnSpPr>
            <a:stCxn id="6" idx="0"/>
            <a:endCxn id="22" idx="2"/>
          </p:cNvCxnSpPr>
          <p:nvPr/>
        </p:nvCxnSpPr>
        <p:spPr>
          <a:xfrm flipV="1">
            <a:off x="8515164" y="2372559"/>
            <a:ext cx="0" cy="337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00D1E8A-FDFD-443D-BC1C-4A4DE955D0B9}"/>
              </a:ext>
            </a:extLst>
          </p:cNvPr>
          <p:cNvCxnSpPr>
            <a:stCxn id="22" idx="0"/>
            <a:endCxn id="8" idx="2"/>
          </p:cNvCxnSpPr>
          <p:nvPr/>
        </p:nvCxnSpPr>
        <p:spPr>
          <a:xfrm flipV="1">
            <a:off x="8515164" y="1440028"/>
            <a:ext cx="0" cy="337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4F3C5F7-C363-43C6-BD34-876C01C1608A}"/>
              </a:ext>
            </a:extLst>
          </p:cNvPr>
          <p:cNvSpPr/>
          <p:nvPr/>
        </p:nvSpPr>
        <p:spPr>
          <a:xfrm>
            <a:off x="1580225" y="4009024"/>
            <a:ext cx="1100831" cy="381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Cóctel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DAA41FC3-7093-42E3-8DE2-03F034D8DB9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681055" y="812309"/>
            <a:ext cx="1367904" cy="263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mbo 45">
            <a:extLst>
              <a:ext uri="{FF2B5EF4-FFF2-40B4-BE49-F238E27FC236}">
                <a16:creationId xmlns:a16="http://schemas.microsoft.com/office/drawing/2014/main" id="{2B4F868A-EE47-45D4-823E-E41B163DC97E}"/>
              </a:ext>
            </a:extLst>
          </p:cNvPr>
          <p:cNvSpPr/>
          <p:nvPr/>
        </p:nvSpPr>
        <p:spPr>
          <a:xfrm>
            <a:off x="1291699" y="2412885"/>
            <a:ext cx="1677880" cy="5948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Pide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26176E36-A0BC-40A6-9ABC-A16739D0F88C}"/>
              </a:ext>
            </a:extLst>
          </p:cNvPr>
          <p:cNvCxnSpPr>
            <a:stCxn id="46" idx="0"/>
            <a:endCxn id="4" idx="2"/>
          </p:cNvCxnSpPr>
          <p:nvPr/>
        </p:nvCxnSpPr>
        <p:spPr>
          <a:xfrm flipV="1">
            <a:off x="2130639" y="1411549"/>
            <a:ext cx="2" cy="100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FD8347AE-AD1B-4DD6-99E3-32DEDEDC63E5}"/>
              </a:ext>
            </a:extLst>
          </p:cNvPr>
          <p:cNvCxnSpPr>
            <a:stCxn id="46" idx="2"/>
            <a:endCxn id="31" idx="0"/>
          </p:cNvCxnSpPr>
          <p:nvPr/>
        </p:nvCxnSpPr>
        <p:spPr>
          <a:xfrm>
            <a:off x="2130639" y="3007688"/>
            <a:ext cx="2" cy="100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>
            <a:extLst>
              <a:ext uri="{FF2B5EF4-FFF2-40B4-BE49-F238E27FC236}">
                <a16:creationId xmlns:a16="http://schemas.microsoft.com/office/drawing/2014/main" id="{2645E1F0-750D-4A1B-814A-66A37B884AC6}"/>
              </a:ext>
            </a:extLst>
          </p:cNvPr>
          <p:cNvSpPr/>
          <p:nvPr/>
        </p:nvSpPr>
        <p:spPr>
          <a:xfrm>
            <a:off x="461639" y="4676312"/>
            <a:ext cx="896643" cy="2840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id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5862A6D4-4D30-45A7-9DC8-1011F04B60C0}"/>
              </a:ext>
            </a:extLst>
          </p:cNvPr>
          <p:cNvSpPr/>
          <p:nvPr/>
        </p:nvSpPr>
        <p:spPr>
          <a:xfrm>
            <a:off x="461639" y="5054795"/>
            <a:ext cx="896643" cy="2840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nombre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BAE7CA02-6F13-4FE6-A7A6-62213992B5D0}"/>
              </a:ext>
            </a:extLst>
          </p:cNvPr>
          <p:cNvSpPr/>
          <p:nvPr/>
        </p:nvSpPr>
        <p:spPr>
          <a:xfrm>
            <a:off x="461639" y="5426949"/>
            <a:ext cx="1100831" cy="2840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graduación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4BBA749-87B9-4355-BA53-C3FA3EA7C03F}"/>
              </a:ext>
            </a:extLst>
          </p:cNvPr>
          <p:cNvSpPr/>
          <p:nvPr/>
        </p:nvSpPr>
        <p:spPr>
          <a:xfrm>
            <a:off x="639558" y="5775298"/>
            <a:ext cx="1100831" cy="2840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Precio casa</a:t>
            </a: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A4380798-E2DD-426B-A388-1E9BF5C9B805}"/>
              </a:ext>
            </a:extLst>
          </p:cNvPr>
          <p:cNvSpPr/>
          <p:nvPr/>
        </p:nvSpPr>
        <p:spPr>
          <a:xfrm>
            <a:off x="1012054" y="6177584"/>
            <a:ext cx="1020932" cy="2840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Precio bar</a:t>
            </a: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B9233E80-8805-4898-90B6-85A4C3A3323E}"/>
              </a:ext>
            </a:extLst>
          </p:cNvPr>
          <p:cNvSpPr/>
          <p:nvPr/>
        </p:nvSpPr>
        <p:spPr>
          <a:xfrm>
            <a:off x="3152316" y="4676312"/>
            <a:ext cx="1197742" cy="2840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vegetariano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2DF140B4-A10C-482D-A08F-28F514DC4ACF}"/>
              </a:ext>
            </a:extLst>
          </p:cNvPr>
          <p:cNvSpPr/>
          <p:nvPr/>
        </p:nvSpPr>
        <p:spPr>
          <a:xfrm>
            <a:off x="3152316" y="5062539"/>
            <a:ext cx="896643" cy="2840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vegano</a:t>
            </a:r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BD7B9D5D-3D88-4FBB-91DD-E07A30715749}"/>
              </a:ext>
            </a:extLst>
          </p:cNvPr>
          <p:cNvSpPr/>
          <p:nvPr/>
        </p:nvSpPr>
        <p:spPr>
          <a:xfrm>
            <a:off x="2916685" y="5433561"/>
            <a:ext cx="1100831" cy="2840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Tipo cóctel</a:t>
            </a: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E44A674-7E15-4B44-AD34-AC10443F1786}"/>
              </a:ext>
            </a:extLst>
          </p:cNvPr>
          <p:cNvSpPr/>
          <p:nvPr/>
        </p:nvSpPr>
        <p:spPr>
          <a:xfrm>
            <a:off x="2681055" y="5761605"/>
            <a:ext cx="1100831" cy="2840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descripción</a:t>
            </a: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71A83139-E42C-4532-8042-0486BC7C62D7}"/>
              </a:ext>
            </a:extLst>
          </p:cNvPr>
          <p:cNvSpPr/>
          <p:nvPr/>
        </p:nvSpPr>
        <p:spPr>
          <a:xfrm>
            <a:off x="2215721" y="6177584"/>
            <a:ext cx="1149286" cy="2840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elaboración</a:t>
            </a: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115D2919-1641-4436-BD0F-A7BFB59718ED}"/>
              </a:ext>
            </a:extLst>
          </p:cNvPr>
          <p:cNvCxnSpPr>
            <a:cxnSpLocks/>
            <a:stCxn id="51" idx="0"/>
            <a:endCxn id="31" idx="1"/>
          </p:cNvCxnSpPr>
          <p:nvPr/>
        </p:nvCxnSpPr>
        <p:spPr>
          <a:xfrm flipV="1">
            <a:off x="909961" y="4199894"/>
            <a:ext cx="670264" cy="476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B39835F4-057E-49FF-A54C-CFB17FA9F32B}"/>
              </a:ext>
            </a:extLst>
          </p:cNvPr>
          <p:cNvCxnSpPr>
            <a:stCxn id="56" idx="0"/>
            <a:endCxn id="31" idx="3"/>
          </p:cNvCxnSpPr>
          <p:nvPr/>
        </p:nvCxnSpPr>
        <p:spPr>
          <a:xfrm flipH="1" flipV="1">
            <a:off x="2681056" y="4199894"/>
            <a:ext cx="1070131" cy="476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D2879620-96E3-4C41-8C04-DEBD58E129E2}"/>
              </a:ext>
            </a:extLst>
          </p:cNvPr>
          <p:cNvCxnSpPr>
            <a:stCxn id="52" idx="7"/>
          </p:cNvCxnSpPr>
          <p:nvPr/>
        </p:nvCxnSpPr>
        <p:spPr>
          <a:xfrm flipV="1">
            <a:off x="1226972" y="4390763"/>
            <a:ext cx="457565" cy="705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B300406E-08C9-485F-9A3F-A7DBB289C20D}"/>
              </a:ext>
            </a:extLst>
          </p:cNvPr>
          <p:cNvCxnSpPr>
            <a:stCxn id="57" idx="1"/>
          </p:cNvCxnSpPr>
          <p:nvPr/>
        </p:nvCxnSpPr>
        <p:spPr>
          <a:xfrm flipH="1" flipV="1">
            <a:off x="2565647" y="4326659"/>
            <a:ext cx="717979" cy="777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35AD2871-D69B-46F2-8976-5781C72DD358}"/>
              </a:ext>
            </a:extLst>
          </p:cNvPr>
          <p:cNvCxnSpPr>
            <a:stCxn id="53" idx="7"/>
          </p:cNvCxnSpPr>
          <p:nvPr/>
        </p:nvCxnSpPr>
        <p:spPr>
          <a:xfrm flipV="1">
            <a:off x="1401257" y="4390763"/>
            <a:ext cx="370394" cy="1077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057696E1-55A7-4032-8380-39C2540FFE39}"/>
              </a:ext>
            </a:extLst>
          </p:cNvPr>
          <p:cNvCxnSpPr>
            <a:stCxn id="58" idx="1"/>
          </p:cNvCxnSpPr>
          <p:nvPr/>
        </p:nvCxnSpPr>
        <p:spPr>
          <a:xfrm flipH="1" flipV="1">
            <a:off x="2547892" y="4390763"/>
            <a:ext cx="530006" cy="108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D8220A62-BAFE-45E5-9024-2367476D7873}"/>
              </a:ext>
            </a:extLst>
          </p:cNvPr>
          <p:cNvCxnSpPr>
            <a:cxnSpLocks/>
            <a:stCxn id="54" idx="7"/>
          </p:cNvCxnSpPr>
          <p:nvPr/>
        </p:nvCxnSpPr>
        <p:spPr>
          <a:xfrm flipV="1">
            <a:off x="1579176" y="4390763"/>
            <a:ext cx="314542" cy="1426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C9614FA5-C610-4BA1-821B-4B43F1769409}"/>
              </a:ext>
            </a:extLst>
          </p:cNvPr>
          <p:cNvCxnSpPr>
            <a:stCxn id="59" idx="1"/>
          </p:cNvCxnSpPr>
          <p:nvPr/>
        </p:nvCxnSpPr>
        <p:spPr>
          <a:xfrm flipH="1" flipV="1">
            <a:off x="2443580" y="4390763"/>
            <a:ext cx="398688" cy="1412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C2868498-71C5-4392-A597-E443E9F232D1}"/>
              </a:ext>
            </a:extLst>
          </p:cNvPr>
          <p:cNvCxnSpPr>
            <a:stCxn id="55" idx="7"/>
          </p:cNvCxnSpPr>
          <p:nvPr/>
        </p:nvCxnSpPr>
        <p:spPr>
          <a:xfrm flipV="1">
            <a:off x="1883474" y="4390763"/>
            <a:ext cx="134935" cy="1828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4CCBFDF2-5107-4B4F-BE8E-3560BB8CA5A5}"/>
              </a:ext>
            </a:extLst>
          </p:cNvPr>
          <p:cNvCxnSpPr>
            <a:stCxn id="60" idx="1"/>
          </p:cNvCxnSpPr>
          <p:nvPr/>
        </p:nvCxnSpPr>
        <p:spPr>
          <a:xfrm flipH="1" flipV="1">
            <a:off x="2281561" y="4390763"/>
            <a:ext cx="102469" cy="1828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id="{F9746B22-F573-4EDC-BAD3-1A6F31D165D0}"/>
              </a:ext>
            </a:extLst>
          </p:cNvPr>
          <p:cNvSpPr/>
          <p:nvPr/>
        </p:nvSpPr>
        <p:spPr>
          <a:xfrm>
            <a:off x="9985901" y="646401"/>
            <a:ext cx="896643" cy="2840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id</a:t>
            </a: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621FD673-478A-44EA-9D7E-F7D68A49C069}"/>
              </a:ext>
            </a:extLst>
          </p:cNvPr>
          <p:cNvSpPr/>
          <p:nvPr/>
        </p:nvSpPr>
        <p:spPr>
          <a:xfrm>
            <a:off x="9985900" y="1107115"/>
            <a:ext cx="896643" cy="2840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frase</a:t>
            </a:r>
          </a:p>
        </p:txBody>
      </p: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6BC8C8E6-CC24-4A90-B949-CB514274BAC9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9065579" y="788444"/>
            <a:ext cx="920322" cy="264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E1477319-13CA-402B-AB75-5FE7E39B954F}"/>
              </a:ext>
            </a:extLst>
          </p:cNvPr>
          <p:cNvCxnSpPr>
            <a:stCxn id="88" idx="2"/>
            <a:endCxn id="8" idx="3"/>
          </p:cNvCxnSpPr>
          <p:nvPr/>
        </p:nvCxnSpPr>
        <p:spPr>
          <a:xfrm flipH="1">
            <a:off x="9065579" y="1249158"/>
            <a:ext cx="9203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Elipse 93">
            <a:extLst>
              <a:ext uri="{FF2B5EF4-FFF2-40B4-BE49-F238E27FC236}">
                <a16:creationId xmlns:a16="http://schemas.microsoft.com/office/drawing/2014/main" id="{3DE42FFC-721B-412E-A0B0-5FC6B2C9E491}"/>
              </a:ext>
            </a:extLst>
          </p:cNvPr>
          <p:cNvSpPr/>
          <p:nvPr/>
        </p:nvSpPr>
        <p:spPr>
          <a:xfrm>
            <a:off x="9982324" y="1640520"/>
            <a:ext cx="896643" cy="2840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juego</a:t>
            </a:r>
          </a:p>
        </p:txBody>
      </p: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668EFA3B-8503-4FD6-B693-54292FC4C891}"/>
              </a:ext>
            </a:extLst>
          </p:cNvPr>
          <p:cNvCxnSpPr>
            <a:endCxn id="94" idx="2"/>
          </p:cNvCxnSpPr>
          <p:nvPr/>
        </p:nvCxnSpPr>
        <p:spPr>
          <a:xfrm>
            <a:off x="9065579" y="1440028"/>
            <a:ext cx="916745" cy="342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19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D1836BD-8CA6-4122-9782-8E83117CD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55" y="435006"/>
            <a:ext cx="2333674" cy="460307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3DB0911-9807-4C77-96F6-C49540751DB2}"/>
              </a:ext>
            </a:extLst>
          </p:cNvPr>
          <p:cNvSpPr txBox="1"/>
          <p:nvPr/>
        </p:nvSpPr>
        <p:spPr>
          <a:xfrm>
            <a:off x="264955" y="5157925"/>
            <a:ext cx="2333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/>
              <a:t>Pantalla principal con una breve presentación de la aplicación.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4F27903-6B98-4BA1-A5DD-E1685E562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070" y="435006"/>
            <a:ext cx="2338858" cy="460307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D58FBF2-68ED-40AC-8CB8-427C7CEC270C}"/>
              </a:ext>
            </a:extLst>
          </p:cNvPr>
          <p:cNvSpPr txBox="1"/>
          <p:nvPr/>
        </p:nvSpPr>
        <p:spPr>
          <a:xfrm>
            <a:off x="2724070" y="5157925"/>
            <a:ext cx="23336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/>
              <a:t>Listado de cócteles, con filtros en la parte superior, y parte de información en la zona inferior, en cada cóctel.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83C4161-2566-4F5A-A1E1-D40FE50E4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369" y="435006"/>
            <a:ext cx="2327164" cy="460307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340698C-08D0-4635-913C-12EF5CE3DF1E}"/>
              </a:ext>
            </a:extLst>
          </p:cNvPr>
          <p:cNvSpPr txBox="1"/>
          <p:nvPr/>
        </p:nvSpPr>
        <p:spPr>
          <a:xfrm>
            <a:off x="5181859" y="5157924"/>
            <a:ext cx="23336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/>
              <a:t>Información sobre un cóctel. Se muestran todos los datos, tales como descripción, elaboración y distintos precios.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CEA5A31-1C56-4E64-99BC-379719DC6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974" y="435006"/>
            <a:ext cx="2326888" cy="460307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97D617B-459D-45AC-91B0-1F0200CF6C88}"/>
              </a:ext>
            </a:extLst>
          </p:cNvPr>
          <p:cNvSpPr txBox="1"/>
          <p:nvPr/>
        </p:nvSpPr>
        <p:spPr>
          <a:xfrm>
            <a:off x="7639648" y="5157924"/>
            <a:ext cx="23336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/>
              <a:t>Pantalla de juegos, en la cual se pueden también añadir jugadores y ver una bebida aleatoria (muestra la misma pantalla que la de información sobre cócteles, pero con un cóctel aleatorio)</a:t>
            </a:r>
          </a:p>
        </p:txBody>
      </p:sp>
    </p:spTree>
    <p:extLst>
      <p:ext uri="{BB962C8B-B14F-4D97-AF65-F5344CB8AC3E}">
        <p14:creationId xmlns:p14="http://schemas.microsoft.com/office/powerpoint/2010/main" val="417445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84E49D8-B698-4D20-8F9B-3C34A712B59B}"/>
              </a:ext>
            </a:extLst>
          </p:cNvPr>
          <p:cNvSpPr txBox="1"/>
          <p:nvPr/>
        </p:nvSpPr>
        <p:spPr>
          <a:xfrm>
            <a:off x="264955" y="5157925"/>
            <a:ext cx="233367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/>
              <a:t>Pantalla de juego: se muestra el reto en cuestión, la opción de ver la frase anterior y de sacar una nueva, así como el botón para mostrar una bebida aleatoria.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1AD9972-859C-4862-9B3C-C9C99679D82C}"/>
              </a:ext>
            </a:extLst>
          </p:cNvPr>
          <p:cNvSpPr txBox="1"/>
          <p:nvPr/>
        </p:nvSpPr>
        <p:spPr>
          <a:xfrm>
            <a:off x="2724070" y="5157925"/>
            <a:ext cx="23336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/>
              <a:t>Pantalla para añadir, editar/eliminar jugadores (</a:t>
            </a:r>
            <a:r>
              <a:rPr lang="es-ES" sz="1100" dirty="0" err="1"/>
              <a:t>clickando</a:t>
            </a:r>
            <a:r>
              <a:rPr lang="es-ES" sz="1100" dirty="0"/>
              <a:t> sobre el nombre se accede a editar/eliminar)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2C9B4AC-3DFD-4B45-94A3-1E8BEA182F2F}"/>
              </a:ext>
            </a:extLst>
          </p:cNvPr>
          <p:cNvSpPr txBox="1"/>
          <p:nvPr/>
        </p:nvSpPr>
        <p:spPr>
          <a:xfrm>
            <a:off x="5181858" y="5157924"/>
            <a:ext cx="241643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/>
              <a:t>Ajustes. Opciones para ponerse en contacto con el desarrollador, para compartir la  aplicación, enviar una valoración y subir las frases que se le ocurran al jugador.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74C3F15-48D9-42A3-8E3B-F2E0F74FD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55" y="435006"/>
            <a:ext cx="2313897" cy="460307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F139D32-B198-4924-81AA-5223E8E85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317" y="435006"/>
            <a:ext cx="2396932" cy="460307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F40E4BE-3B50-4B4A-A07C-7EA330BA2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64" y="435006"/>
            <a:ext cx="2396932" cy="460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0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0FBF7C2-4A04-4485-B23F-18E8906DB84A}"/>
              </a:ext>
            </a:extLst>
          </p:cNvPr>
          <p:cNvSpPr txBox="1"/>
          <p:nvPr/>
        </p:nvSpPr>
        <p:spPr>
          <a:xfrm>
            <a:off x="285226" y="302004"/>
            <a:ext cx="1277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Enviar frase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1969144-FEA8-44CA-BD70-A2D226901AE0}"/>
              </a:ext>
            </a:extLst>
          </p:cNvPr>
          <p:cNvSpPr/>
          <p:nvPr/>
        </p:nvSpPr>
        <p:spPr>
          <a:xfrm>
            <a:off x="1923802" y="878774"/>
            <a:ext cx="391886" cy="368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08171F0-1D40-4E8A-841C-3209B06B0827}"/>
              </a:ext>
            </a:extLst>
          </p:cNvPr>
          <p:cNvSpPr/>
          <p:nvPr/>
        </p:nvSpPr>
        <p:spPr>
          <a:xfrm>
            <a:off x="1318160" y="1448790"/>
            <a:ext cx="1603169" cy="4750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Escribir frase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CBC100E-46B2-427D-B8D8-E368CDC08AD0}"/>
              </a:ext>
            </a:extLst>
          </p:cNvPr>
          <p:cNvSpPr/>
          <p:nvPr/>
        </p:nvSpPr>
        <p:spPr>
          <a:xfrm>
            <a:off x="1318159" y="2226244"/>
            <a:ext cx="1603169" cy="4750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 envía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F31BBFA-9AB2-47DB-8749-2E74854F8B66}"/>
              </a:ext>
            </a:extLst>
          </p:cNvPr>
          <p:cNvSpPr/>
          <p:nvPr/>
        </p:nvSpPr>
        <p:spPr>
          <a:xfrm>
            <a:off x="1318159" y="3003698"/>
            <a:ext cx="1603169" cy="4750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 guarda en BD temporal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1E2C974-81F6-4197-8F9E-C07C3B6DCFED}"/>
              </a:ext>
            </a:extLst>
          </p:cNvPr>
          <p:cNvSpPr/>
          <p:nvPr/>
        </p:nvSpPr>
        <p:spPr>
          <a:xfrm>
            <a:off x="320633" y="3919239"/>
            <a:ext cx="1603169" cy="4750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 rechaza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56C48C0-43FB-4691-B2E5-16836383DDCB}"/>
              </a:ext>
            </a:extLst>
          </p:cNvPr>
          <p:cNvSpPr/>
          <p:nvPr/>
        </p:nvSpPr>
        <p:spPr>
          <a:xfrm>
            <a:off x="2315688" y="3919239"/>
            <a:ext cx="1603169" cy="4750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 acepta o  edita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5574A9C-A33E-4344-857F-63580FEE2656}"/>
              </a:ext>
            </a:extLst>
          </p:cNvPr>
          <p:cNvSpPr/>
          <p:nvPr/>
        </p:nvSpPr>
        <p:spPr>
          <a:xfrm>
            <a:off x="320633" y="4597274"/>
            <a:ext cx="1603169" cy="4750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Se elimina de tabla temporal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0E65D6E-E200-4611-8D30-437AE171B966}"/>
              </a:ext>
            </a:extLst>
          </p:cNvPr>
          <p:cNvSpPr/>
          <p:nvPr/>
        </p:nvSpPr>
        <p:spPr>
          <a:xfrm>
            <a:off x="2315688" y="4601690"/>
            <a:ext cx="1603169" cy="4750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Se guarda en tabla definitiva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160F868-08FE-4839-B78F-E6ABB2BB552A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2119745" y="1246910"/>
            <a:ext cx="0" cy="20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6621CD4-74E5-4307-9E31-838B8804D481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119744" y="1923802"/>
            <a:ext cx="1" cy="30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4FA98BC-FF1E-4495-A262-D6830BA63589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119744" y="2701256"/>
            <a:ext cx="0" cy="30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733D5B5B-F955-4CC6-9936-BAFDDB18026F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1122218" y="3478710"/>
            <a:ext cx="997526" cy="440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6525EDB9-07F5-45E9-8D9D-528B01E318D7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2119744" y="3478710"/>
            <a:ext cx="997529" cy="440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F8EC3CAE-2E79-4DA3-BB7E-B6087F10FA1A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1122218" y="4394251"/>
            <a:ext cx="0" cy="203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D67BEF0-6B9D-4433-A047-5FC4DFB33C8C}"/>
              </a:ext>
            </a:extLst>
          </p:cNvPr>
          <p:cNvCxnSpPr>
            <a:stCxn id="10" idx="2"/>
          </p:cNvCxnSpPr>
          <p:nvPr/>
        </p:nvCxnSpPr>
        <p:spPr>
          <a:xfrm flipH="1">
            <a:off x="3117272" y="4394251"/>
            <a:ext cx="1" cy="203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8B7B212C-429C-4548-AD20-0DEC0AAE3887}"/>
              </a:ext>
            </a:extLst>
          </p:cNvPr>
          <p:cNvSpPr/>
          <p:nvPr/>
        </p:nvSpPr>
        <p:spPr>
          <a:xfrm>
            <a:off x="8056534" y="5326695"/>
            <a:ext cx="391886" cy="368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923F912-7072-4364-8602-1CDB86A6324F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8252477" y="4894767"/>
            <a:ext cx="997528" cy="43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06A5CD58-9012-498C-BDF7-0D5A1AF1BA11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7254950" y="4890351"/>
            <a:ext cx="997527" cy="436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FA88142D-11BE-4E60-B033-A8D77385734F}"/>
              </a:ext>
            </a:extLst>
          </p:cNvPr>
          <p:cNvSpPr/>
          <p:nvPr/>
        </p:nvSpPr>
        <p:spPr>
          <a:xfrm>
            <a:off x="7900831" y="878774"/>
            <a:ext cx="391886" cy="368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B5594D6-3F0C-4779-87D5-067FE6F159AA}"/>
              </a:ext>
            </a:extLst>
          </p:cNvPr>
          <p:cNvSpPr txBox="1"/>
          <p:nvPr/>
        </p:nvSpPr>
        <p:spPr>
          <a:xfrm>
            <a:off x="6096000" y="302004"/>
            <a:ext cx="3154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Mostrar listado cócteles y filtrar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F45E25F8-2351-4ED1-93A1-2AC8F64673F2}"/>
              </a:ext>
            </a:extLst>
          </p:cNvPr>
          <p:cNvSpPr/>
          <p:nvPr/>
        </p:nvSpPr>
        <p:spPr>
          <a:xfrm>
            <a:off x="7295189" y="1351200"/>
            <a:ext cx="1603169" cy="4750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Mostrar todos los cócteles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29EB6613-60F9-4B44-A36A-A70DAF30D17C}"/>
              </a:ext>
            </a:extLst>
          </p:cNvPr>
          <p:cNvSpPr/>
          <p:nvPr/>
        </p:nvSpPr>
        <p:spPr>
          <a:xfrm>
            <a:off x="7295189" y="2133069"/>
            <a:ext cx="1603169" cy="4750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 cambia el orden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2015B9BE-2D24-40EB-AD52-59503984149A}"/>
              </a:ext>
            </a:extLst>
          </p:cNvPr>
          <p:cNvSpPr/>
          <p:nvPr/>
        </p:nvSpPr>
        <p:spPr>
          <a:xfrm>
            <a:off x="5294415" y="1715604"/>
            <a:ext cx="1603169" cy="4750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Aplicar orden distinto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FB1C92BF-04F8-4D1E-AF60-5F47AD718E30}"/>
              </a:ext>
            </a:extLst>
          </p:cNvPr>
          <p:cNvSpPr/>
          <p:nvPr/>
        </p:nvSpPr>
        <p:spPr>
          <a:xfrm>
            <a:off x="7295189" y="2914938"/>
            <a:ext cx="1603169" cy="4750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Mostrar cócteles del tipo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A6F44840-ACE6-44FE-BBA9-6D024E44E5DB}"/>
              </a:ext>
            </a:extLst>
          </p:cNvPr>
          <p:cNvSpPr/>
          <p:nvPr/>
        </p:nvSpPr>
        <p:spPr>
          <a:xfrm>
            <a:off x="5294415" y="2513080"/>
            <a:ext cx="1603169" cy="4750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 filtra por tipo de cóctel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CD484129-EBDC-48E8-A8D7-71F9839F1A68}"/>
              </a:ext>
            </a:extLst>
          </p:cNvPr>
          <p:cNvCxnSpPr>
            <a:stCxn id="36" idx="2"/>
            <a:endCxn id="38" idx="0"/>
          </p:cNvCxnSpPr>
          <p:nvPr/>
        </p:nvCxnSpPr>
        <p:spPr>
          <a:xfrm>
            <a:off x="8096774" y="2608081"/>
            <a:ext cx="0" cy="30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ACD26319-2406-4A6B-BFE9-416CC3CCED79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8096774" y="1826212"/>
            <a:ext cx="0" cy="30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B1397E3C-CE5C-4065-84C9-839FD2E325B8}"/>
              </a:ext>
            </a:extLst>
          </p:cNvPr>
          <p:cNvCxnSpPr>
            <a:stCxn id="37" idx="3"/>
          </p:cNvCxnSpPr>
          <p:nvPr/>
        </p:nvCxnSpPr>
        <p:spPr>
          <a:xfrm>
            <a:off x="6897584" y="1953110"/>
            <a:ext cx="1199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B75DFABB-6377-4FF0-926C-07011025B62A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6897584" y="2750586"/>
            <a:ext cx="1199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54A42200-A77D-4A12-B2A3-592598320F12}"/>
              </a:ext>
            </a:extLst>
          </p:cNvPr>
          <p:cNvSpPr/>
          <p:nvPr/>
        </p:nvSpPr>
        <p:spPr>
          <a:xfrm>
            <a:off x="5294415" y="3327914"/>
            <a:ext cx="1603169" cy="4750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Se selecciona vegano/vegetariano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7B18879C-E54D-4C43-BECB-7575805C1D72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6897584" y="3565420"/>
            <a:ext cx="1003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48D36B9B-BD74-471E-9DC6-FB49654F6974}"/>
              </a:ext>
            </a:extLst>
          </p:cNvPr>
          <p:cNvSpPr/>
          <p:nvPr/>
        </p:nvSpPr>
        <p:spPr>
          <a:xfrm>
            <a:off x="6455779" y="4408950"/>
            <a:ext cx="1603169" cy="4750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Mostrar cócteles con filtro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B9E9A07E-72E3-42CC-8AE3-ED861B9BA6C8}"/>
              </a:ext>
            </a:extLst>
          </p:cNvPr>
          <p:cNvSpPr/>
          <p:nvPr/>
        </p:nvSpPr>
        <p:spPr>
          <a:xfrm>
            <a:off x="8255002" y="4394251"/>
            <a:ext cx="1603169" cy="4750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Mostrar mensaje de que no hay cócteles con ese filtro</a:t>
            </a: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94691AFD-0925-4DC2-97F8-CDADB229EB4A}"/>
              </a:ext>
            </a:extLst>
          </p:cNvPr>
          <p:cNvCxnSpPr>
            <a:stCxn id="38" idx="2"/>
            <a:endCxn id="56" idx="0"/>
          </p:cNvCxnSpPr>
          <p:nvPr/>
        </p:nvCxnSpPr>
        <p:spPr>
          <a:xfrm flipH="1">
            <a:off x="7257364" y="3389950"/>
            <a:ext cx="839410" cy="101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95B744EF-602D-430B-9F30-48C199D47274}"/>
              </a:ext>
            </a:extLst>
          </p:cNvPr>
          <p:cNvCxnSpPr>
            <a:stCxn id="38" idx="2"/>
            <a:endCxn id="57" idx="0"/>
          </p:cNvCxnSpPr>
          <p:nvPr/>
        </p:nvCxnSpPr>
        <p:spPr>
          <a:xfrm>
            <a:off x="8096774" y="3389950"/>
            <a:ext cx="959813" cy="1004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0F5E1AA5-7BE3-40BC-A762-17CB429A464B}"/>
              </a:ext>
            </a:extLst>
          </p:cNvPr>
          <p:cNvSpPr txBox="1"/>
          <p:nvPr/>
        </p:nvSpPr>
        <p:spPr>
          <a:xfrm>
            <a:off x="6122175" y="3881143"/>
            <a:ext cx="1355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Hay cócteles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3EE3F358-4558-4604-A14D-A8B6F9115866}"/>
              </a:ext>
            </a:extLst>
          </p:cNvPr>
          <p:cNvSpPr txBox="1"/>
          <p:nvPr/>
        </p:nvSpPr>
        <p:spPr>
          <a:xfrm>
            <a:off x="8898358" y="3864962"/>
            <a:ext cx="165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 hay cócteles</a:t>
            </a: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F1D9D389-F7FD-4058-BA7B-454D7FACEBA8}"/>
              </a:ext>
            </a:extLst>
          </p:cNvPr>
          <p:cNvCxnSpPr>
            <a:stCxn id="32" idx="4"/>
            <a:endCxn id="35" idx="0"/>
          </p:cNvCxnSpPr>
          <p:nvPr/>
        </p:nvCxnSpPr>
        <p:spPr>
          <a:xfrm>
            <a:off x="8096774" y="1246910"/>
            <a:ext cx="0" cy="10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0674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557</Words>
  <Application>Microsoft Office PowerPoint</Application>
  <PresentationFormat>Panorámica</PresentationFormat>
  <Paragraphs>71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urko urbieta</dc:creator>
  <cp:lastModifiedBy>urko urbieta</cp:lastModifiedBy>
  <cp:revision>13</cp:revision>
  <dcterms:created xsi:type="dcterms:W3CDTF">2020-06-16T09:47:56Z</dcterms:created>
  <dcterms:modified xsi:type="dcterms:W3CDTF">2020-06-16T21:37:12Z</dcterms:modified>
</cp:coreProperties>
</file>