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512"/>
  </p:normalViewPr>
  <p:slideViewPr>
    <p:cSldViewPr snapToGrid="0" snapToObjects="1">
      <p:cViewPr varScale="1">
        <p:scale>
          <a:sx n="106" d="100"/>
          <a:sy n="106"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110145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29BD3-F52B-664C-9B5A-3C949199A8BD}" type="datetimeFigureOut">
              <a:rPr lang="en-US" smtClean="0"/>
              <a:t>7/24/19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113184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344377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2585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1039729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1765477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292453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1427170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29174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39694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3866582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29BD3-F52B-664C-9B5A-3C949199A8BD}" type="datetimeFigureOut">
              <a:rPr lang="en-US" smtClean="0"/>
              <a:t>7/24/19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90842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29BD3-F52B-664C-9B5A-3C949199A8BD}" type="datetimeFigureOut">
              <a:rPr lang="en-US" smtClean="0"/>
              <a:t>7/24/19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4281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20544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301426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4829BD3-F52B-664C-9B5A-3C949199A8BD}" type="datetimeFigureOut">
              <a:rPr lang="en-US" smtClean="0"/>
              <a:t>7/24/19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25712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29BD3-F52B-664C-9B5A-3C949199A8BD}" type="datetimeFigureOut">
              <a:rPr lang="en-US" smtClean="0"/>
              <a:t>7/24/19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EC68BC-9365-2241-A782-C7783948BCD5}" type="slidenum">
              <a:rPr lang="en-US" smtClean="0"/>
              <a:t>‹#›</a:t>
            </a:fld>
            <a:endParaRPr lang="en-US"/>
          </a:p>
        </p:txBody>
      </p:sp>
    </p:spTree>
    <p:extLst>
      <p:ext uri="{BB962C8B-B14F-4D97-AF65-F5344CB8AC3E}">
        <p14:creationId xmlns:p14="http://schemas.microsoft.com/office/powerpoint/2010/main" val="314504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829BD3-F52B-664C-9B5A-3C949199A8BD}" type="datetimeFigureOut">
              <a:rPr lang="en-US" smtClean="0"/>
              <a:t>7/24/19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EC68BC-9365-2241-A782-C7783948BCD5}" type="slidenum">
              <a:rPr lang="en-US" smtClean="0"/>
              <a:t>‹#›</a:t>
            </a:fld>
            <a:endParaRPr lang="en-US"/>
          </a:p>
        </p:txBody>
      </p:sp>
    </p:spTree>
    <p:extLst>
      <p:ext uri="{BB962C8B-B14F-4D97-AF65-F5344CB8AC3E}">
        <p14:creationId xmlns:p14="http://schemas.microsoft.com/office/powerpoint/2010/main" val="121435920"/>
      </p:ext>
    </p:extLst>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4539-E2F5-C244-A8FD-931DCD4DB2ED}"/>
              </a:ext>
            </a:extLst>
          </p:cNvPr>
          <p:cNvSpPr>
            <a:spLocks noGrp="1"/>
          </p:cNvSpPr>
          <p:nvPr>
            <p:ph type="ctrTitle"/>
          </p:nvPr>
        </p:nvSpPr>
        <p:spPr/>
        <p:txBody>
          <a:bodyPr/>
          <a:lstStyle/>
          <a:p>
            <a:r>
              <a:rPr lang="en-US" dirty="0"/>
              <a:t>StudyTrack</a:t>
            </a:r>
          </a:p>
        </p:txBody>
      </p:sp>
      <p:sp>
        <p:nvSpPr>
          <p:cNvPr id="3" name="Subtitle 2">
            <a:extLst>
              <a:ext uri="{FF2B5EF4-FFF2-40B4-BE49-F238E27FC236}">
                <a16:creationId xmlns:a16="http://schemas.microsoft.com/office/drawing/2014/main" id="{3E35F51D-2FCD-614B-B44E-396A5A75DCCD}"/>
              </a:ext>
            </a:extLst>
          </p:cNvPr>
          <p:cNvSpPr>
            <a:spLocks noGrp="1"/>
          </p:cNvSpPr>
          <p:nvPr>
            <p:ph type="subTitle" idx="1"/>
          </p:nvPr>
        </p:nvSpPr>
        <p:spPr/>
        <p:txBody>
          <a:bodyPr/>
          <a:lstStyle/>
          <a:p>
            <a:r>
              <a:rPr lang="en-US" dirty="0"/>
              <a:t>By Michael Inati</a:t>
            </a:r>
          </a:p>
        </p:txBody>
      </p:sp>
    </p:spTree>
    <p:extLst>
      <p:ext uri="{BB962C8B-B14F-4D97-AF65-F5344CB8AC3E}">
        <p14:creationId xmlns:p14="http://schemas.microsoft.com/office/powerpoint/2010/main" val="401469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06BA-4393-604A-A2D1-3CC8F1368645}"/>
              </a:ext>
            </a:extLst>
          </p:cNvPr>
          <p:cNvSpPr>
            <a:spLocks noGrp="1"/>
          </p:cNvSpPr>
          <p:nvPr>
            <p:ph type="title"/>
          </p:nvPr>
        </p:nvSpPr>
        <p:spPr/>
        <p:txBody>
          <a:bodyPr/>
          <a:lstStyle/>
          <a:p>
            <a:r>
              <a:rPr lang="en-US" u="sng" dirty="0"/>
              <a:t>Description</a:t>
            </a:r>
          </a:p>
        </p:txBody>
      </p:sp>
      <p:sp>
        <p:nvSpPr>
          <p:cNvPr id="3" name="Content Placeholder 2">
            <a:extLst>
              <a:ext uri="{FF2B5EF4-FFF2-40B4-BE49-F238E27FC236}">
                <a16:creationId xmlns:a16="http://schemas.microsoft.com/office/drawing/2014/main" id="{DCC48DAF-EEDF-8E47-A6E8-34329AF2DC9C}"/>
              </a:ext>
            </a:extLst>
          </p:cNvPr>
          <p:cNvSpPr>
            <a:spLocks noGrp="1"/>
          </p:cNvSpPr>
          <p:nvPr>
            <p:ph idx="1"/>
          </p:nvPr>
        </p:nvSpPr>
        <p:spPr/>
        <p:txBody>
          <a:bodyPr>
            <a:normAutofit/>
          </a:bodyPr>
          <a:lstStyle/>
          <a:p>
            <a:pPr marL="0" indent="0">
              <a:buNone/>
            </a:pPr>
            <a:r>
              <a:rPr lang="en-US" dirty="0"/>
              <a:t>StudyTrack is an app aimed at students that helps them manage their study time by giving them intervals of work, followed by a break. This is to combat procrastination and improve focus. The app works by first letting the user select their level of concentration (attention span) and then giving them an interval based on this. Once the student reaches a break, they are shown 3 buttons that say: workout, eat and relax. Based on what the student selects is related to how long of a break they get, with ‘workout’ being the most time, ‘eat’ being the second most, and ‘relax’ being the least as it is the least productive. </a:t>
            </a:r>
          </a:p>
          <a:p>
            <a:pPr marL="0" indent="0">
              <a:buNone/>
            </a:pPr>
            <a:r>
              <a:rPr lang="en-US" dirty="0"/>
              <a:t>There will also be a sprint mode, which will be a mode in which the longer the user studies, the longer of a break they get. This will be a game style mode, which shows the user getting points for studying which equate to minutes of break.</a:t>
            </a:r>
          </a:p>
        </p:txBody>
      </p:sp>
    </p:spTree>
    <p:extLst>
      <p:ext uri="{BB962C8B-B14F-4D97-AF65-F5344CB8AC3E}">
        <p14:creationId xmlns:p14="http://schemas.microsoft.com/office/powerpoint/2010/main" val="21321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83FB-256A-A149-AF21-D126E8717984}"/>
              </a:ext>
            </a:extLst>
          </p:cNvPr>
          <p:cNvSpPr>
            <a:spLocks noGrp="1"/>
          </p:cNvSpPr>
          <p:nvPr>
            <p:ph type="title"/>
          </p:nvPr>
        </p:nvSpPr>
        <p:spPr/>
        <p:txBody>
          <a:bodyPr/>
          <a:lstStyle/>
          <a:p>
            <a:r>
              <a:rPr lang="en-US" u="sng" dirty="0"/>
              <a:t>Features</a:t>
            </a:r>
          </a:p>
        </p:txBody>
      </p:sp>
      <p:sp>
        <p:nvSpPr>
          <p:cNvPr id="3" name="Content Placeholder 2">
            <a:extLst>
              <a:ext uri="{FF2B5EF4-FFF2-40B4-BE49-F238E27FC236}">
                <a16:creationId xmlns:a16="http://schemas.microsoft.com/office/drawing/2014/main" id="{60EBCAC9-4F46-1641-8B83-86358463F85F}"/>
              </a:ext>
            </a:extLst>
          </p:cNvPr>
          <p:cNvSpPr>
            <a:spLocks noGrp="1"/>
          </p:cNvSpPr>
          <p:nvPr>
            <p:ph idx="1"/>
          </p:nvPr>
        </p:nvSpPr>
        <p:spPr/>
        <p:txBody>
          <a:bodyPr>
            <a:normAutofit fontScale="92500"/>
          </a:bodyPr>
          <a:lstStyle/>
          <a:p>
            <a:r>
              <a:rPr lang="en-US" dirty="0"/>
              <a:t>Procrastinator Mode: 60 minute study then break</a:t>
            </a:r>
          </a:p>
          <a:p>
            <a:r>
              <a:rPr lang="en-US" dirty="0"/>
              <a:t>Expert Mode: 120 minute study then break</a:t>
            </a:r>
          </a:p>
          <a:p>
            <a:r>
              <a:rPr lang="en-US" dirty="0"/>
              <a:t>Sprint Mode (game): 1 minute of break earned every 5 minutes of study</a:t>
            </a:r>
            <a:br>
              <a:rPr lang="en-US" dirty="0"/>
            </a:br>
            <a:endParaRPr lang="en-US" dirty="0"/>
          </a:p>
          <a:p>
            <a:pPr marL="0" indent="0">
              <a:buNone/>
            </a:pPr>
            <a:r>
              <a:rPr lang="en-US" dirty="0"/>
              <a:t>Breaks based on activity:</a:t>
            </a:r>
          </a:p>
          <a:p>
            <a:r>
              <a:rPr lang="en-US" dirty="0"/>
              <a:t>Workout: 30 minutes</a:t>
            </a:r>
          </a:p>
          <a:p>
            <a:r>
              <a:rPr lang="en-US" dirty="0"/>
              <a:t>Eat: 20 minutes</a:t>
            </a:r>
          </a:p>
          <a:p>
            <a:r>
              <a:rPr lang="en-US" dirty="0"/>
              <a:t>Relax: 15 minutes</a:t>
            </a:r>
            <a:br>
              <a:rPr lang="en-US" dirty="0"/>
            </a:br>
            <a:endParaRPr lang="en-US" dirty="0"/>
          </a:p>
          <a:p>
            <a:pPr marL="0" indent="0">
              <a:buNone/>
            </a:pPr>
            <a:r>
              <a:rPr lang="en-US" dirty="0"/>
              <a:t>The main screen will be the timer which depicts the timer and the time until next break</a:t>
            </a:r>
          </a:p>
          <a:p>
            <a:endParaRPr lang="en-US" dirty="0"/>
          </a:p>
        </p:txBody>
      </p:sp>
    </p:spTree>
    <p:extLst>
      <p:ext uri="{BB962C8B-B14F-4D97-AF65-F5344CB8AC3E}">
        <p14:creationId xmlns:p14="http://schemas.microsoft.com/office/powerpoint/2010/main" val="235448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4F46-5EDD-AD45-BFA3-6655BF197FB1}"/>
              </a:ext>
            </a:extLst>
          </p:cNvPr>
          <p:cNvSpPr>
            <a:spLocks noGrp="1"/>
          </p:cNvSpPr>
          <p:nvPr>
            <p:ph type="title"/>
          </p:nvPr>
        </p:nvSpPr>
        <p:spPr/>
        <p:txBody>
          <a:bodyPr/>
          <a:lstStyle/>
          <a:p>
            <a:r>
              <a:rPr lang="en-US" u="sng" dirty="0"/>
              <a:t>Capabilities</a:t>
            </a:r>
          </a:p>
        </p:txBody>
      </p:sp>
      <p:sp>
        <p:nvSpPr>
          <p:cNvPr id="3" name="Content Placeholder 2">
            <a:extLst>
              <a:ext uri="{FF2B5EF4-FFF2-40B4-BE49-F238E27FC236}">
                <a16:creationId xmlns:a16="http://schemas.microsoft.com/office/drawing/2014/main" id="{3545C942-EE5F-3946-9330-A8C11AFC375D}"/>
              </a:ext>
            </a:extLst>
          </p:cNvPr>
          <p:cNvSpPr>
            <a:spLocks noGrp="1"/>
          </p:cNvSpPr>
          <p:nvPr>
            <p:ph idx="1"/>
          </p:nvPr>
        </p:nvSpPr>
        <p:spPr/>
        <p:txBody>
          <a:bodyPr>
            <a:normAutofit/>
          </a:bodyPr>
          <a:lstStyle/>
          <a:p>
            <a:r>
              <a:rPr lang="en-US" dirty="0"/>
              <a:t>Intent </a:t>
            </a:r>
          </a:p>
          <a:p>
            <a:r>
              <a:rPr lang="en-US" dirty="0"/>
              <a:t>Segue</a:t>
            </a:r>
          </a:p>
          <a:p>
            <a:r>
              <a:rPr lang="en-US" dirty="0"/>
              <a:t>Timer</a:t>
            </a:r>
          </a:p>
          <a:p>
            <a:r>
              <a:rPr lang="en-US" dirty="0"/>
              <a:t>Save</a:t>
            </a:r>
          </a:p>
          <a:p>
            <a:r>
              <a:rPr lang="en-US" dirty="0"/>
              <a:t>Dynamic Orientation</a:t>
            </a:r>
          </a:p>
          <a:p>
            <a:r>
              <a:rPr lang="en-US" dirty="0"/>
              <a:t>Dynamic Screen Sizing</a:t>
            </a:r>
          </a:p>
          <a:p>
            <a:r>
              <a:rPr lang="en-US" dirty="0"/>
              <a:t>Easy Navigation</a:t>
            </a:r>
          </a:p>
          <a:p>
            <a:r>
              <a:rPr lang="en-US" dirty="0"/>
              <a:t>Professional app layout</a:t>
            </a:r>
          </a:p>
        </p:txBody>
      </p:sp>
    </p:spTree>
    <p:extLst>
      <p:ext uri="{BB962C8B-B14F-4D97-AF65-F5344CB8AC3E}">
        <p14:creationId xmlns:p14="http://schemas.microsoft.com/office/powerpoint/2010/main" val="343769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5248-D994-294B-AF16-9B6D2F07D2FA}"/>
              </a:ext>
            </a:extLst>
          </p:cNvPr>
          <p:cNvSpPr>
            <a:spLocks noGrp="1"/>
          </p:cNvSpPr>
          <p:nvPr>
            <p:ph type="title"/>
          </p:nvPr>
        </p:nvSpPr>
        <p:spPr/>
        <p:txBody>
          <a:bodyPr/>
          <a:lstStyle/>
          <a:p>
            <a:r>
              <a:rPr lang="en-US" u="sng" dirty="0"/>
              <a:t>Timeline</a:t>
            </a:r>
          </a:p>
        </p:txBody>
      </p:sp>
      <p:sp>
        <p:nvSpPr>
          <p:cNvPr id="3" name="Content Placeholder 2">
            <a:extLst>
              <a:ext uri="{FF2B5EF4-FFF2-40B4-BE49-F238E27FC236}">
                <a16:creationId xmlns:a16="http://schemas.microsoft.com/office/drawing/2014/main" id="{D5B93194-8576-764B-A17E-4DB6E4E57ED6}"/>
              </a:ext>
            </a:extLst>
          </p:cNvPr>
          <p:cNvSpPr>
            <a:spLocks noGrp="1"/>
          </p:cNvSpPr>
          <p:nvPr>
            <p:ph idx="1"/>
          </p:nvPr>
        </p:nvSpPr>
        <p:spPr/>
        <p:txBody>
          <a:bodyPr/>
          <a:lstStyle/>
          <a:p>
            <a:r>
              <a:rPr lang="en-US" dirty="0"/>
              <a:t>Week 1: Project Proposal (done in week 2 because I was overseas)</a:t>
            </a:r>
          </a:p>
          <a:p>
            <a:r>
              <a:rPr lang="en-US" dirty="0"/>
              <a:t>Week 2: Ui completed - Front end</a:t>
            </a:r>
          </a:p>
          <a:p>
            <a:r>
              <a:rPr lang="en-US" dirty="0"/>
              <a:t>Week 3: Timer and Mode Functionality - Back End</a:t>
            </a:r>
          </a:p>
          <a:p>
            <a:r>
              <a:rPr lang="en-US" dirty="0"/>
              <a:t>Week 4: Cleanup and Teaser video – Polish and finalize </a:t>
            </a:r>
          </a:p>
        </p:txBody>
      </p:sp>
    </p:spTree>
    <p:extLst>
      <p:ext uri="{BB962C8B-B14F-4D97-AF65-F5344CB8AC3E}">
        <p14:creationId xmlns:p14="http://schemas.microsoft.com/office/powerpoint/2010/main" val="278455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A4A2-B9F7-CA45-AF38-B52970601D0C}"/>
              </a:ext>
            </a:extLst>
          </p:cNvPr>
          <p:cNvSpPr>
            <a:spLocks noGrp="1"/>
          </p:cNvSpPr>
          <p:nvPr>
            <p:ph type="title"/>
          </p:nvPr>
        </p:nvSpPr>
        <p:spPr/>
        <p:txBody>
          <a:bodyPr/>
          <a:lstStyle/>
          <a:p>
            <a:r>
              <a:rPr lang="en-US" dirty="0"/>
              <a:t>What I did this Week</a:t>
            </a:r>
            <a:br>
              <a:rPr lang="en-US" dirty="0"/>
            </a:br>
            <a:r>
              <a:rPr lang="en-US" dirty="0"/>
              <a:t>(Week2)</a:t>
            </a:r>
          </a:p>
        </p:txBody>
      </p:sp>
      <p:sp>
        <p:nvSpPr>
          <p:cNvPr id="3" name="Content Placeholder 2">
            <a:extLst>
              <a:ext uri="{FF2B5EF4-FFF2-40B4-BE49-F238E27FC236}">
                <a16:creationId xmlns:a16="http://schemas.microsoft.com/office/drawing/2014/main" id="{DB7A410A-A9BD-B541-8B49-A18FE3002B82}"/>
              </a:ext>
            </a:extLst>
          </p:cNvPr>
          <p:cNvSpPr>
            <a:spLocks noGrp="1"/>
          </p:cNvSpPr>
          <p:nvPr>
            <p:ph idx="1"/>
          </p:nvPr>
        </p:nvSpPr>
        <p:spPr/>
        <p:txBody>
          <a:bodyPr>
            <a:normAutofit/>
          </a:bodyPr>
          <a:lstStyle/>
          <a:p>
            <a:r>
              <a:rPr lang="en-US" dirty="0"/>
              <a:t>This week I began making the UI of my app</a:t>
            </a:r>
          </a:p>
          <a:p>
            <a:r>
              <a:rPr lang="en-US" dirty="0"/>
              <a:t>I added 2 screens so far</a:t>
            </a:r>
          </a:p>
          <a:p>
            <a:r>
              <a:rPr lang="en-US" dirty="0"/>
              <a:t>I added the mode screen and the timer screen and added necessary buttons and labels</a:t>
            </a:r>
          </a:p>
          <a:p>
            <a:r>
              <a:rPr lang="en-US" dirty="0"/>
              <a:t>Time Spent: This week I spent 8 hours trying to make the UI and 1 hours researching the properties and some instructions on using XAML </a:t>
            </a:r>
          </a:p>
          <a:p>
            <a:r>
              <a:rPr lang="en-US" dirty="0"/>
              <a:t>I learnt how to create a UI entirely from code, how to switch between the iPhone emulator and the Android one, and how to code in XAML by first creating the button and then adding the functionality in another file using C#</a:t>
            </a:r>
          </a:p>
        </p:txBody>
      </p:sp>
    </p:spTree>
    <p:extLst>
      <p:ext uri="{BB962C8B-B14F-4D97-AF65-F5344CB8AC3E}">
        <p14:creationId xmlns:p14="http://schemas.microsoft.com/office/powerpoint/2010/main" val="13824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139F-DD25-8040-B78B-8705C3C6B814}"/>
              </a:ext>
            </a:extLst>
          </p:cNvPr>
          <p:cNvSpPr>
            <a:spLocks noGrp="1"/>
          </p:cNvSpPr>
          <p:nvPr>
            <p:ph type="title"/>
          </p:nvPr>
        </p:nvSpPr>
        <p:spPr/>
        <p:txBody>
          <a:bodyPr/>
          <a:lstStyle/>
          <a:p>
            <a:r>
              <a:rPr lang="en-US" dirty="0"/>
              <a:t>What worked and what didn’t?</a:t>
            </a:r>
            <a:br>
              <a:rPr lang="en-US" dirty="0"/>
            </a:br>
            <a:endParaRPr lang="en-US" dirty="0"/>
          </a:p>
        </p:txBody>
      </p:sp>
      <p:sp>
        <p:nvSpPr>
          <p:cNvPr id="3" name="Content Placeholder 2">
            <a:extLst>
              <a:ext uri="{FF2B5EF4-FFF2-40B4-BE49-F238E27FC236}">
                <a16:creationId xmlns:a16="http://schemas.microsoft.com/office/drawing/2014/main" id="{5FA0D3CC-5791-054D-8FEC-522C2453E224}"/>
              </a:ext>
            </a:extLst>
          </p:cNvPr>
          <p:cNvSpPr>
            <a:spLocks noGrp="1"/>
          </p:cNvSpPr>
          <p:nvPr>
            <p:ph idx="1"/>
          </p:nvPr>
        </p:nvSpPr>
        <p:spPr/>
        <p:txBody>
          <a:bodyPr/>
          <a:lstStyle/>
          <a:p>
            <a:r>
              <a:rPr lang="en-US" dirty="0"/>
              <a:t>The UI worked pretty well with the </a:t>
            </a:r>
            <a:r>
              <a:rPr lang="en-US" dirty="0" err="1"/>
              <a:t>colour</a:t>
            </a:r>
            <a:r>
              <a:rPr lang="en-US" dirty="0"/>
              <a:t> scheme I chose, it makes the buttons stand out and puts emphasis on them</a:t>
            </a:r>
          </a:p>
          <a:p>
            <a:r>
              <a:rPr lang="en-US" dirty="0"/>
              <a:t>Also the C# code worked well </a:t>
            </a:r>
            <a:r>
              <a:rPr lang="en-US" dirty="0" err="1"/>
              <a:t>aswell</a:t>
            </a:r>
            <a:r>
              <a:rPr lang="en-US" dirty="0"/>
              <a:t>, I wrote a bit of code to test it by making the buttons not visible after clicked and it worked great</a:t>
            </a:r>
          </a:p>
          <a:p>
            <a:r>
              <a:rPr lang="en-US" dirty="0"/>
              <a:t>I had some trouble implementing the size and location of the buttons but after some research I figured it out</a:t>
            </a:r>
          </a:p>
          <a:p>
            <a:r>
              <a:rPr lang="en-US" dirty="0"/>
              <a:t>I still need to research how to transition between screens </a:t>
            </a:r>
          </a:p>
          <a:p>
            <a:r>
              <a:rPr lang="en-US" dirty="0"/>
              <a:t>I found that it sometimes I would add things and then when I run it I wouldn’t see them, not sure why this was happening but I guessed it was because that particular device I was running in wouldn’t have been able to display what I coded</a:t>
            </a:r>
          </a:p>
          <a:p>
            <a:endParaRPr lang="en-US" dirty="0"/>
          </a:p>
        </p:txBody>
      </p:sp>
    </p:spTree>
    <p:extLst>
      <p:ext uri="{BB962C8B-B14F-4D97-AF65-F5344CB8AC3E}">
        <p14:creationId xmlns:p14="http://schemas.microsoft.com/office/powerpoint/2010/main" val="297674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B64-92AA-8249-A4D5-732EC0FCBF5E}"/>
              </a:ext>
            </a:extLst>
          </p:cNvPr>
          <p:cNvSpPr>
            <a:spLocks noGrp="1"/>
          </p:cNvSpPr>
          <p:nvPr>
            <p:ph type="title"/>
          </p:nvPr>
        </p:nvSpPr>
        <p:spPr/>
        <p:txBody>
          <a:bodyPr/>
          <a:lstStyle/>
          <a:p>
            <a:r>
              <a:rPr lang="en-US" dirty="0"/>
              <a:t>What I plan to do next week</a:t>
            </a:r>
            <a:br>
              <a:rPr lang="en-US" dirty="0"/>
            </a:br>
            <a:r>
              <a:rPr lang="en-US" dirty="0"/>
              <a:t>(Week3)</a:t>
            </a:r>
          </a:p>
        </p:txBody>
      </p:sp>
      <p:sp>
        <p:nvSpPr>
          <p:cNvPr id="3" name="Content Placeholder 2">
            <a:extLst>
              <a:ext uri="{FF2B5EF4-FFF2-40B4-BE49-F238E27FC236}">
                <a16:creationId xmlns:a16="http://schemas.microsoft.com/office/drawing/2014/main" id="{F3BC4A1D-C20D-A046-82D8-1F039C5BF447}"/>
              </a:ext>
            </a:extLst>
          </p:cNvPr>
          <p:cNvSpPr>
            <a:spLocks noGrp="1"/>
          </p:cNvSpPr>
          <p:nvPr>
            <p:ph idx="1"/>
          </p:nvPr>
        </p:nvSpPr>
        <p:spPr/>
        <p:txBody>
          <a:bodyPr/>
          <a:lstStyle/>
          <a:p>
            <a:r>
              <a:rPr lang="en-US" dirty="0"/>
              <a:t>Next week I plan to finish the UI and add functionality to the buttons so that there not just static</a:t>
            </a:r>
          </a:p>
          <a:p>
            <a:r>
              <a:rPr lang="en-US" dirty="0"/>
              <a:t>I’ve been researching transition and passing data for this</a:t>
            </a:r>
          </a:p>
          <a:p>
            <a:r>
              <a:rPr lang="en-US" dirty="0"/>
              <a:t>I’m hoping that I don’t come into trouble hurdles with the passing of data but because their 2 different XAML files I think I might.</a:t>
            </a:r>
          </a:p>
          <a:p>
            <a:endParaRPr lang="en-US" dirty="0"/>
          </a:p>
          <a:p>
            <a:endParaRPr lang="en-US" dirty="0"/>
          </a:p>
        </p:txBody>
      </p:sp>
    </p:spTree>
    <p:extLst>
      <p:ext uri="{BB962C8B-B14F-4D97-AF65-F5344CB8AC3E}">
        <p14:creationId xmlns:p14="http://schemas.microsoft.com/office/powerpoint/2010/main" val="1372639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{FC509123-780A-1742-8DE7-E8F84C7D6D76}tf10001062</Template>
  <TotalTime>506</TotalTime>
  <Words>586</Words>
  <Application>Microsoft Macintosh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StudyTrack</vt:lpstr>
      <vt:lpstr>Description</vt:lpstr>
      <vt:lpstr>Features</vt:lpstr>
      <vt:lpstr>Capabilities</vt:lpstr>
      <vt:lpstr>Timeline</vt:lpstr>
      <vt:lpstr>What I did this Week (Week2)</vt:lpstr>
      <vt:lpstr>What worked and what didn’t? </vt:lpstr>
      <vt:lpstr>What I plan to do next week (Week3)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Buddy</dc:title>
  <dc:creator>MICHAEL INATI</dc:creator>
  <cp:lastModifiedBy>MICHAEL INATI</cp:lastModifiedBy>
  <cp:revision>11</cp:revision>
  <dcterms:created xsi:type="dcterms:W3CDTF">2019-07-19T00:21:48Z</dcterms:created>
  <dcterms:modified xsi:type="dcterms:W3CDTF">2019-07-24T07:23:16Z</dcterms:modified>
</cp:coreProperties>
</file>