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abe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405000" y="1893600"/>
            <a:ext cx="9674640" cy="5666040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40880" y="2101680"/>
            <a:ext cx="86079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  <p:sp>
        <p:nvSpPr>
          <p:cNvPr id="3" name="Rectangle 4"/>
          <p:cNvSpPr/>
          <p:nvPr/>
        </p:nvSpPr>
        <p:spPr>
          <a:xfrm>
            <a:off x="0" y="0"/>
            <a:ext cx="181440" cy="918360"/>
          </a:xfrm>
          <a:prstGeom prst="rect">
            <a:avLst/>
          </a:prstGeom>
          <a:solidFill>
            <a:srgbClr val="125c8d"/>
          </a:solidFill>
          <a:ln>
            <a:solidFill>
              <a:srgbClr val="000000"/>
            </a:solidFill>
          </a:ln>
        </p:spPr>
      </p:sp>
      <p:sp>
        <p:nvSpPr>
          <p:cNvPr id="4" name="Rectangle 5"/>
          <p:cNvSpPr/>
          <p:nvPr/>
        </p:nvSpPr>
        <p:spPr>
          <a:xfrm>
            <a:off x="0" y="2381400"/>
            <a:ext cx="181440" cy="918360"/>
          </a:xfrm>
          <a:prstGeom prst="rect">
            <a:avLst/>
          </a:prstGeom>
          <a:solidFill>
            <a:srgbClr val="125c8d"/>
          </a:solidFill>
          <a:ln>
            <a:solidFill>
              <a:srgbClr val="000000"/>
            </a:solidFill>
          </a:ln>
        </p:spPr>
      </p:sp>
      <p:sp>
        <p:nvSpPr>
          <p:cNvPr id="5" name="Rectangle 6"/>
          <p:cNvSpPr/>
          <p:nvPr/>
        </p:nvSpPr>
        <p:spPr>
          <a:xfrm>
            <a:off x="0" y="1168560"/>
            <a:ext cx="181440" cy="918360"/>
          </a:xfrm>
          <a:prstGeom prst="rect">
            <a:avLst/>
          </a:prstGeom>
          <a:solidFill>
            <a:srgbClr val="125c8d"/>
          </a:solidFill>
          <a:ln>
            <a:solidFill>
              <a:srgbClr val="000000"/>
            </a:solidFill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980000" y="234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Swing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540000" y="2340000"/>
            <a:ext cx="1440000" cy="486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Spring</a:t>
            </a:r>
            <a:endParaRPr/>
          </a:p>
          <a:p>
            <a:pPr algn="ctr"/>
            <a:r>
              <a:rPr lang="fr-FR"/>
              <a:t>Dependency</a:t>
            </a:r>
            <a:endParaRPr/>
          </a:p>
          <a:p>
            <a:pPr algn="ctr"/>
            <a:r>
              <a:rPr lang="fr-FR"/>
              <a:t>Injection</a:t>
            </a:r>
            <a:endParaRPr/>
          </a:p>
          <a:p>
            <a:pPr algn="ctr"/>
            <a:r>
              <a:rPr lang="fr-FR"/>
              <a:t>Container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1980000" y="6120000"/>
            <a:ext cx="486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Hibernate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6660000" y="396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Action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3780000" y="3960000"/>
            <a:ext cx="288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Application</a:t>
            </a:r>
            <a:endParaRPr/>
          </a:p>
        </p:txBody>
      </p:sp>
      <p:sp>
        <p:nvSpPr>
          <p:cNvPr id="11" name="CustomShape 6"/>
          <p:cNvSpPr/>
          <p:nvPr/>
        </p:nvSpPr>
        <p:spPr>
          <a:xfrm>
            <a:off x="1980000" y="4500000"/>
            <a:ext cx="486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 Model</a:t>
            </a:r>
            <a:endParaRPr/>
          </a:p>
        </p:txBody>
      </p:sp>
      <p:sp>
        <p:nvSpPr>
          <p:cNvPr id="12" name="CustomShape 7"/>
          <p:cNvSpPr/>
          <p:nvPr/>
        </p:nvSpPr>
        <p:spPr>
          <a:xfrm>
            <a:off x="6840000" y="4500000"/>
            <a:ext cx="1080000" cy="108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Jasper</a:t>
            </a:r>
            <a:endParaRPr/>
          </a:p>
          <a:p>
            <a:pPr algn="ctr"/>
            <a:r>
              <a:rPr lang="fr-FR"/>
              <a:t>Reports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1980000" y="5580000"/>
            <a:ext cx="486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Spring</a:t>
            </a:r>
            <a:endParaRPr/>
          </a:p>
          <a:p>
            <a:pPr algn="ctr"/>
            <a:r>
              <a:rPr lang="fr-FR"/>
              <a:t>Hibernate</a:t>
            </a:r>
            <a:endParaRPr/>
          </a:p>
        </p:txBody>
      </p:sp>
      <p:sp>
        <p:nvSpPr>
          <p:cNvPr id="14" name="CustomShape 9"/>
          <p:cNvSpPr/>
          <p:nvPr/>
        </p:nvSpPr>
        <p:spPr>
          <a:xfrm>
            <a:off x="1980000" y="3960000"/>
            <a:ext cx="180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Binding</a:t>
            </a:r>
            <a:endParaRPr/>
          </a:p>
        </p:txBody>
      </p:sp>
      <p:sp>
        <p:nvSpPr>
          <p:cNvPr id="15" name="CustomShape 10"/>
          <p:cNvSpPr/>
          <p:nvPr/>
        </p:nvSpPr>
        <p:spPr>
          <a:xfrm>
            <a:off x="1980000" y="3420000"/>
            <a:ext cx="702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 View</a:t>
            </a:r>
            <a:endParaRPr/>
          </a:p>
        </p:txBody>
      </p:sp>
      <p:sp>
        <p:nvSpPr>
          <p:cNvPr id="16" name="CustomShape 11"/>
          <p:cNvSpPr/>
          <p:nvPr/>
        </p:nvSpPr>
        <p:spPr>
          <a:xfrm>
            <a:off x="1980000" y="288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Swing</a:t>
            </a:r>
            <a:endParaRPr/>
          </a:p>
        </p:txBody>
      </p:sp>
      <p:sp>
        <p:nvSpPr>
          <p:cNvPr id="17" name="CustomShape 12"/>
          <p:cNvSpPr/>
          <p:nvPr/>
        </p:nvSpPr>
        <p:spPr>
          <a:xfrm>
            <a:off x="7920000" y="4500000"/>
            <a:ext cx="1080000" cy="162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Security</a:t>
            </a:r>
            <a:endParaRPr/>
          </a:p>
        </p:txBody>
      </p:sp>
      <p:sp>
        <p:nvSpPr>
          <p:cNvPr id="18" name="CustomShape 13"/>
          <p:cNvSpPr/>
          <p:nvPr/>
        </p:nvSpPr>
        <p:spPr>
          <a:xfrm>
            <a:off x="6840000" y="5580000"/>
            <a:ext cx="1080000" cy="108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Jasper</a:t>
            </a:r>
            <a:endParaRPr/>
          </a:p>
          <a:p>
            <a:pPr algn="ctr"/>
            <a:r>
              <a:rPr lang="fr-FR"/>
              <a:t>Reports</a:t>
            </a:r>
            <a:endParaRPr/>
          </a:p>
        </p:txBody>
      </p:sp>
      <p:sp>
        <p:nvSpPr>
          <p:cNvPr id="19" name="CustomShape 14"/>
          <p:cNvSpPr/>
          <p:nvPr/>
        </p:nvSpPr>
        <p:spPr>
          <a:xfrm>
            <a:off x="7920000" y="6660000"/>
            <a:ext cx="108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LDAP</a:t>
            </a:r>
            <a:endParaRPr/>
          </a:p>
        </p:txBody>
      </p:sp>
      <p:sp>
        <p:nvSpPr>
          <p:cNvPr id="20" name="CustomShape 15"/>
          <p:cNvSpPr/>
          <p:nvPr/>
        </p:nvSpPr>
        <p:spPr>
          <a:xfrm>
            <a:off x="1980000" y="6660000"/>
            <a:ext cx="594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RDBMS</a:t>
            </a:r>
            <a:endParaRPr/>
          </a:p>
        </p:txBody>
      </p:sp>
      <p:sp>
        <p:nvSpPr>
          <p:cNvPr id="21" name="CustomShape 16"/>
          <p:cNvSpPr/>
          <p:nvPr/>
        </p:nvSpPr>
        <p:spPr>
          <a:xfrm>
            <a:off x="1980000" y="5040000"/>
            <a:ext cx="486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Hibernate</a:t>
            </a:r>
            <a:endParaRPr/>
          </a:p>
        </p:txBody>
      </p:sp>
      <p:sp>
        <p:nvSpPr>
          <p:cNvPr id="22" name="CustomShape 17"/>
          <p:cNvSpPr/>
          <p:nvPr/>
        </p:nvSpPr>
        <p:spPr>
          <a:xfrm>
            <a:off x="7920000" y="6120000"/>
            <a:ext cx="108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Spring</a:t>
            </a:r>
            <a:endParaRPr/>
          </a:p>
          <a:p>
            <a:pPr algn="ctr"/>
            <a:r>
              <a:rPr lang="fr-FR"/>
              <a:t>LDAP</a:t>
            </a:r>
            <a:endParaRPr/>
          </a:p>
        </p:txBody>
      </p:sp>
      <p:sp>
        <p:nvSpPr>
          <p:cNvPr id="23" name="TextShape 18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Modules</a:t>
            </a:r>
            <a:endParaRPr/>
          </a:p>
        </p:txBody>
      </p:sp>
      <p:sp>
        <p:nvSpPr>
          <p:cNvPr id="24" name="CustomShape 19"/>
          <p:cNvSpPr/>
          <p:nvPr/>
        </p:nvSpPr>
        <p:spPr>
          <a:xfrm>
            <a:off x="9000000" y="7200000"/>
            <a:ext cx="4860000" cy="72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Util</a:t>
            </a:r>
            <a:endParaRPr/>
          </a:p>
        </p:txBody>
      </p:sp>
      <p:sp>
        <p:nvSpPr>
          <p:cNvPr id="25" name="CustomShape 20"/>
          <p:cNvSpPr/>
          <p:nvPr/>
        </p:nvSpPr>
        <p:spPr>
          <a:xfrm>
            <a:off x="4320000" y="234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Flex</a:t>
            </a:r>
            <a:endParaRPr/>
          </a:p>
        </p:txBody>
      </p:sp>
      <p:sp>
        <p:nvSpPr>
          <p:cNvPr id="26" name="CustomShape 21"/>
          <p:cNvSpPr/>
          <p:nvPr/>
        </p:nvSpPr>
        <p:spPr>
          <a:xfrm>
            <a:off x="4320000" y="288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Flex</a:t>
            </a:r>
            <a:endParaRPr/>
          </a:p>
        </p:txBody>
      </p:sp>
      <p:sp>
        <p:nvSpPr>
          <p:cNvPr id="27" name="CustomShape 22"/>
          <p:cNvSpPr/>
          <p:nvPr/>
        </p:nvSpPr>
        <p:spPr>
          <a:xfrm>
            <a:off x="6660000" y="234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qooxdoo</a:t>
            </a:r>
            <a:endParaRPr/>
          </a:p>
        </p:txBody>
      </p:sp>
      <p:sp>
        <p:nvSpPr>
          <p:cNvPr id="28" name="CustomShape 23"/>
          <p:cNvSpPr/>
          <p:nvPr/>
        </p:nvSpPr>
        <p:spPr>
          <a:xfrm>
            <a:off x="6660000" y="2880000"/>
            <a:ext cx="2340000" cy="540000"/>
          </a:xfrm>
          <a:prstGeom prst="roundRect">
            <a:avLst>
              <a:gd fmla="val 36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fr-FR"/>
              <a:t>Jspresso</a:t>
            </a:r>
            <a:endParaRPr/>
          </a:p>
          <a:p>
            <a:pPr algn="ctr"/>
            <a:r>
              <a:rPr lang="fr-FR"/>
              <a:t>qooxdoo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