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6" r:id="rId10"/>
    <p:sldId id="261" r:id="rId11"/>
    <p:sldId id="262" r:id="rId12"/>
    <p:sldId id="267" r:id="rId13"/>
    <p:sldId id="271" r:id="rId14"/>
    <p:sldId id="272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>
      <p:cViewPr varScale="1">
        <p:scale>
          <a:sx n="72" d="100"/>
          <a:sy n="72" d="100"/>
        </p:scale>
        <p:origin x="612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GB" dirty="0" smtClean="0"/>
              <a:t>SISTEM OPERASI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Darmanto</a:t>
            </a:r>
            <a:r>
              <a:rPr lang="en-GB" dirty="0" smtClean="0"/>
              <a:t>, </a:t>
            </a:r>
            <a:r>
              <a:rPr lang="en-GB" dirty="0" err="1" smtClean="0"/>
              <a:t>S.Kom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 smtClean="0"/>
              <a:t>Fungsi</a:t>
            </a:r>
            <a:r>
              <a:rPr lang="en-GB" dirty="0" smtClean="0"/>
              <a:t> </a:t>
            </a:r>
            <a:r>
              <a:rPr lang="en-GB" dirty="0" err="1" smtClean="0"/>
              <a:t>Dasar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2133600"/>
            <a:ext cx="10689336" cy="4495800"/>
          </a:xfrm>
        </p:spPr>
        <p:txBody>
          <a:bodyPr/>
          <a:lstStyle/>
          <a:p>
            <a:pPr algn="just"/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komputer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dasarnya</a:t>
            </a:r>
            <a:r>
              <a:rPr lang="en-GB" dirty="0" smtClean="0"/>
              <a:t> </a:t>
            </a:r>
            <a:r>
              <a:rPr lang="en-GB" dirty="0" err="1" smtClean="0"/>
              <a:t>terdiri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empat</a:t>
            </a:r>
            <a:r>
              <a:rPr lang="en-GB" dirty="0" smtClean="0"/>
              <a:t> </a:t>
            </a:r>
            <a:r>
              <a:rPr lang="en-GB" dirty="0" err="1" smtClean="0"/>
              <a:t>komponen</a:t>
            </a:r>
            <a:r>
              <a:rPr lang="en-GB" dirty="0" smtClean="0"/>
              <a:t> </a:t>
            </a:r>
            <a:r>
              <a:rPr lang="en-GB" dirty="0" err="1" smtClean="0"/>
              <a:t>utama</a:t>
            </a:r>
            <a:r>
              <a:rPr lang="en-GB" dirty="0" smtClean="0"/>
              <a:t>, </a:t>
            </a:r>
            <a:r>
              <a:rPr lang="en-GB" dirty="0" err="1" smtClean="0"/>
              <a:t>yaitu</a:t>
            </a:r>
            <a:r>
              <a:rPr lang="en-GB" dirty="0" smtClean="0"/>
              <a:t> </a:t>
            </a:r>
            <a:r>
              <a:rPr lang="en-GB" dirty="0" err="1" smtClean="0"/>
              <a:t>perangkat-keras</a:t>
            </a:r>
            <a:r>
              <a:rPr lang="en-GB" dirty="0" smtClean="0"/>
              <a:t>, program </a:t>
            </a:r>
            <a:r>
              <a:rPr lang="en-GB" dirty="0" err="1" smtClean="0"/>
              <a:t>aplikasi</a:t>
            </a:r>
            <a:r>
              <a:rPr lang="en-GB" dirty="0" smtClean="0"/>
              <a:t>, </a:t>
            </a:r>
            <a:r>
              <a:rPr lang="en-GB" dirty="0" err="1" smtClean="0"/>
              <a:t>sistem-operasi</a:t>
            </a:r>
            <a:r>
              <a:rPr lang="en-GB" dirty="0" smtClean="0"/>
              <a:t>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para</a:t>
            </a:r>
            <a:r>
              <a:rPr lang="en-GB" dirty="0" smtClean="0"/>
              <a:t> </a:t>
            </a:r>
            <a:r>
              <a:rPr lang="en-GB" dirty="0" err="1" smtClean="0"/>
              <a:t>pengguna</a:t>
            </a:r>
            <a:r>
              <a:rPr lang="en-GB" dirty="0" smtClean="0"/>
              <a:t>.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 </a:t>
            </a:r>
            <a:r>
              <a:rPr lang="en-GB" dirty="0" err="1" smtClean="0"/>
              <a:t>berfungsi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mengatur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mengawasi</a:t>
            </a:r>
            <a:r>
              <a:rPr lang="en-GB" dirty="0" smtClean="0"/>
              <a:t> </a:t>
            </a:r>
            <a:r>
              <a:rPr lang="en-GB" dirty="0" err="1" smtClean="0"/>
              <a:t>penggunaan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keras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</a:t>
            </a:r>
            <a:r>
              <a:rPr lang="en-GB" dirty="0" err="1" smtClean="0"/>
              <a:t>berbagai</a:t>
            </a:r>
            <a:r>
              <a:rPr lang="en-GB" dirty="0" smtClean="0"/>
              <a:t> program </a:t>
            </a:r>
            <a:r>
              <a:rPr lang="en-GB" dirty="0" err="1" smtClean="0"/>
              <a:t>aplikasi</a:t>
            </a:r>
            <a:r>
              <a:rPr lang="en-GB" dirty="0" smtClean="0"/>
              <a:t> </a:t>
            </a:r>
            <a:r>
              <a:rPr lang="en-GB" dirty="0" err="1" smtClean="0"/>
              <a:t>serta</a:t>
            </a:r>
            <a:r>
              <a:rPr lang="en-GB" dirty="0" smtClean="0"/>
              <a:t> </a:t>
            </a:r>
            <a:r>
              <a:rPr lang="en-GB" dirty="0" err="1" smtClean="0"/>
              <a:t>para</a:t>
            </a:r>
            <a:r>
              <a:rPr lang="en-GB" dirty="0" smtClean="0"/>
              <a:t> </a:t>
            </a:r>
            <a:r>
              <a:rPr lang="en-GB" dirty="0" err="1" smtClean="0"/>
              <a:t>pengguna</a:t>
            </a:r>
            <a:r>
              <a:rPr lang="en-GB" dirty="0" smtClean="0"/>
              <a:t>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 smtClean="0"/>
              <a:t>Sasaran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2286000"/>
            <a:ext cx="10871200" cy="3810000"/>
          </a:xfrm>
        </p:spPr>
        <p:txBody>
          <a:bodyPr>
            <a:normAutofit/>
          </a:bodyPr>
          <a:lstStyle/>
          <a:p>
            <a:pPr algn="just"/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 </a:t>
            </a:r>
            <a:r>
              <a:rPr lang="en-GB" dirty="0" err="1" smtClean="0"/>
              <a:t>mempunyai</a:t>
            </a:r>
            <a:r>
              <a:rPr lang="en-GB" dirty="0" smtClean="0"/>
              <a:t> </a:t>
            </a:r>
            <a:r>
              <a:rPr lang="en-GB" dirty="0" err="1" smtClean="0"/>
              <a:t>tiga</a:t>
            </a:r>
            <a:r>
              <a:rPr lang="en-GB" dirty="0" smtClean="0"/>
              <a:t> </a:t>
            </a:r>
            <a:r>
              <a:rPr lang="en-GB" dirty="0" err="1" smtClean="0"/>
              <a:t>sasaran</a:t>
            </a:r>
            <a:r>
              <a:rPr lang="en-GB" dirty="0" smtClean="0"/>
              <a:t> </a:t>
            </a:r>
            <a:r>
              <a:rPr lang="en-GB" dirty="0" err="1" smtClean="0"/>
              <a:t>utama</a:t>
            </a:r>
            <a:r>
              <a:rPr lang="en-GB" dirty="0" smtClean="0"/>
              <a:t> </a:t>
            </a:r>
            <a:r>
              <a:rPr lang="en-GB" dirty="0" err="1" smtClean="0"/>
              <a:t>yaitu</a:t>
            </a:r>
            <a:r>
              <a:rPr lang="en-GB" dirty="0" smtClean="0"/>
              <a:t>:</a:t>
            </a:r>
          </a:p>
          <a:p>
            <a:pPr algn="just"/>
            <a:r>
              <a:rPr lang="en-GB" dirty="0" err="1" smtClean="0"/>
              <a:t>kenyamanan</a:t>
            </a:r>
            <a:r>
              <a:rPr lang="en-GB" dirty="0" smtClean="0"/>
              <a:t> - </a:t>
            </a:r>
            <a:r>
              <a:rPr lang="en-GB" dirty="0" err="1" smtClean="0"/>
              <a:t>membuat</a:t>
            </a:r>
            <a:r>
              <a:rPr lang="en-GB" dirty="0" smtClean="0"/>
              <a:t> </a:t>
            </a:r>
            <a:r>
              <a:rPr lang="en-GB" dirty="0" err="1" smtClean="0"/>
              <a:t>penggunaan</a:t>
            </a:r>
            <a:r>
              <a:rPr lang="en-GB" dirty="0" smtClean="0"/>
              <a:t> </a:t>
            </a:r>
            <a:r>
              <a:rPr lang="en-GB" dirty="0" err="1" smtClean="0"/>
              <a:t>komputer</a:t>
            </a:r>
            <a:r>
              <a:rPr lang="en-GB" dirty="0" smtClean="0"/>
              <a:t> </a:t>
            </a:r>
            <a:r>
              <a:rPr lang="en-GB" dirty="0" err="1" smtClean="0"/>
              <a:t>menjadi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nyaman</a:t>
            </a:r>
            <a:r>
              <a:rPr lang="en-GB" dirty="0" smtClean="0"/>
              <a:t>, </a:t>
            </a:r>
          </a:p>
          <a:p>
            <a:pPr algn="just"/>
            <a:r>
              <a:rPr lang="en-GB" dirty="0" err="1" smtClean="0"/>
              <a:t>eﬁsien</a:t>
            </a:r>
            <a:r>
              <a:rPr lang="en-GB" dirty="0" smtClean="0"/>
              <a:t> - </a:t>
            </a:r>
            <a:r>
              <a:rPr lang="en-GB" dirty="0" err="1" smtClean="0"/>
              <a:t>penggunaan</a:t>
            </a:r>
            <a:r>
              <a:rPr lang="en-GB" dirty="0" smtClean="0"/>
              <a:t> </a:t>
            </a:r>
            <a:r>
              <a:rPr lang="en-GB" dirty="0" err="1" smtClean="0"/>
              <a:t>sumber-daya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komputer</a:t>
            </a:r>
            <a:r>
              <a:rPr lang="en-GB" dirty="0" smtClean="0"/>
              <a:t> </a:t>
            </a:r>
            <a:r>
              <a:rPr lang="en-GB" dirty="0" err="1" smtClean="0"/>
              <a:t>secara</a:t>
            </a:r>
            <a:r>
              <a:rPr lang="en-GB" dirty="0" smtClean="0"/>
              <a:t> </a:t>
            </a:r>
            <a:r>
              <a:rPr lang="en-GB" dirty="0" err="1" smtClean="0"/>
              <a:t>eﬁsien</a:t>
            </a:r>
            <a:endParaRPr lang="en-GB" dirty="0" smtClean="0"/>
          </a:p>
          <a:p>
            <a:pPr algn="just"/>
            <a:r>
              <a:rPr lang="en-GB" dirty="0" err="1" smtClean="0"/>
              <a:t>berevolusi</a:t>
            </a:r>
            <a:r>
              <a:rPr lang="en-GB" dirty="0" smtClean="0"/>
              <a:t> -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 </a:t>
            </a:r>
            <a:r>
              <a:rPr lang="en-GB" dirty="0" err="1" smtClean="0"/>
              <a:t>harus</a:t>
            </a:r>
            <a:r>
              <a:rPr lang="en-GB" dirty="0" smtClean="0"/>
              <a:t> </a:t>
            </a:r>
            <a:r>
              <a:rPr lang="en-GB" dirty="0" err="1" smtClean="0"/>
              <a:t>dibangun</a:t>
            </a:r>
            <a:r>
              <a:rPr lang="en-GB" dirty="0" smtClean="0"/>
              <a:t> </a:t>
            </a:r>
            <a:r>
              <a:rPr lang="en-GB" dirty="0" err="1" smtClean="0"/>
              <a:t>sehingga</a:t>
            </a:r>
            <a:r>
              <a:rPr lang="en-GB" dirty="0" smtClean="0"/>
              <a:t> </a:t>
            </a:r>
            <a:r>
              <a:rPr lang="en-GB" dirty="0" err="1" smtClean="0"/>
              <a:t>memungkinkan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memudahkan</a:t>
            </a:r>
            <a:r>
              <a:rPr lang="en-GB" dirty="0" smtClean="0"/>
              <a:t> </a:t>
            </a:r>
            <a:r>
              <a:rPr lang="en-GB" dirty="0" err="1" smtClean="0"/>
              <a:t>pengembangan</a:t>
            </a:r>
            <a:r>
              <a:rPr lang="en-GB" dirty="0" smtClean="0"/>
              <a:t>, </a:t>
            </a:r>
            <a:r>
              <a:rPr lang="en-GB" dirty="0" err="1" smtClean="0"/>
              <a:t>pengujian</a:t>
            </a:r>
            <a:r>
              <a:rPr lang="en-GB" dirty="0" smtClean="0"/>
              <a:t> </a:t>
            </a:r>
            <a:r>
              <a:rPr lang="en-GB" dirty="0" err="1" smtClean="0"/>
              <a:t>serta</a:t>
            </a:r>
            <a:r>
              <a:rPr lang="en-GB" dirty="0" smtClean="0"/>
              <a:t> </a:t>
            </a:r>
            <a:r>
              <a:rPr lang="en-GB" dirty="0" err="1" smtClean="0"/>
              <a:t>pengajuan</a:t>
            </a:r>
            <a:r>
              <a:rPr lang="en-GB" dirty="0" smtClean="0"/>
              <a:t> </a:t>
            </a:r>
            <a:r>
              <a:rPr lang="en-GB" dirty="0" err="1" smtClean="0"/>
              <a:t>sistem-sistem</a:t>
            </a:r>
            <a:r>
              <a:rPr lang="en-GB" dirty="0" smtClean="0"/>
              <a:t> yang </a:t>
            </a:r>
            <a:r>
              <a:rPr lang="en-GB" dirty="0" err="1" smtClean="0"/>
              <a:t>baru</a:t>
            </a:r>
            <a:r>
              <a:rPr lang="en-GB" dirty="0" smtClean="0"/>
              <a:t>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981200"/>
            <a:ext cx="10765536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garis</a:t>
            </a:r>
            <a:r>
              <a:rPr lang="en-US" sz="3200" dirty="0"/>
              <a:t> </a:t>
            </a:r>
            <a:r>
              <a:rPr lang="en-US" sz="3200" dirty="0" err="1"/>
              <a:t>besar</a:t>
            </a:r>
            <a:r>
              <a:rPr lang="en-US" sz="3200" dirty="0"/>
              <a:t> </a:t>
            </a:r>
            <a:r>
              <a:rPr lang="en-US" sz="3200" dirty="0" err="1"/>
              <a:t>dibagi</a:t>
            </a:r>
            <a:r>
              <a:rPr lang="en-US" sz="3200" dirty="0"/>
              <a:t> </a:t>
            </a:r>
            <a:r>
              <a:rPr lang="en-US" sz="3200" dirty="0" err="1"/>
              <a:t>lagi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dua</a:t>
            </a:r>
            <a:r>
              <a:rPr lang="en-US" sz="3200" dirty="0"/>
              <a:t> </a:t>
            </a:r>
            <a:r>
              <a:rPr lang="en-US" sz="3200" dirty="0" err="1"/>
              <a:t>yaitu</a:t>
            </a:r>
            <a:r>
              <a:rPr lang="en-US" sz="3200" dirty="0"/>
              <a:t> "program </a:t>
            </a:r>
            <a:r>
              <a:rPr lang="en-US" sz="3200" dirty="0" err="1"/>
              <a:t>aplikasi</a:t>
            </a:r>
            <a:r>
              <a:rPr lang="en-US" sz="3200" dirty="0"/>
              <a:t>" </a:t>
            </a:r>
            <a:r>
              <a:rPr lang="en-US" sz="3200" dirty="0" err="1"/>
              <a:t>dan</a:t>
            </a:r>
            <a:r>
              <a:rPr lang="en-US" sz="3200" dirty="0"/>
              <a:t> "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r>
              <a:rPr lang="en-US" sz="3200" dirty="0"/>
              <a:t>". </a:t>
            </a:r>
          </a:p>
          <a:p>
            <a:r>
              <a:rPr lang="en-US" sz="3200" dirty="0"/>
              <a:t>"Program </a:t>
            </a:r>
            <a:r>
              <a:rPr lang="en-US" sz="3200" dirty="0" err="1"/>
              <a:t>aplikasi</a:t>
            </a:r>
            <a:r>
              <a:rPr lang="en-US" sz="3200" dirty="0"/>
              <a:t>"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 yang </a:t>
            </a:r>
            <a:r>
              <a:rPr lang="en-US" sz="3200" dirty="0" err="1"/>
              <a:t>dijalankan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para</a:t>
            </a:r>
            <a:r>
              <a:rPr lang="en-US" sz="3200" dirty="0"/>
              <a:t> </a:t>
            </a: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mencapa</a:t>
            </a:r>
            <a:r>
              <a:rPr lang="id-ID" sz="3200" dirty="0"/>
              <a:t>i</a:t>
            </a:r>
            <a:r>
              <a:rPr lang="en-US" sz="3200" dirty="0"/>
              <a:t> </a:t>
            </a:r>
            <a:r>
              <a:rPr lang="en-US" sz="3200" dirty="0" err="1"/>
              <a:t>tujuan</a:t>
            </a:r>
            <a:r>
              <a:rPr lang="en-US" sz="3200" dirty="0"/>
              <a:t> </a:t>
            </a:r>
            <a:r>
              <a:rPr lang="en-US" sz="3200" dirty="0" err="1"/>
              <a:t>tertentu</a:t>
            </a:r>
            <a:r>
              <a:rPr lang="en-US" sz="3200" dirty="0"/>
              <a:t>. </a:t>
            </a:r>
            <a:r>
              <a:rPr lang="en-US" sz="3200" dirty="0" err="1"/>
              <a:t>Umpama</a:t>
            </a:r>
            <a:r>
              <a:rPr lang="id-ID" sz="3200" dirty="0"/>
              <a:t>nya</a:t>
            </a:r>
            <a:r>
              <a:rPr lang="en-US" sz="3200" dirty="0"/>
              <a:t>,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menjelajah</a:t>
            </a:r>
            <a:r>
              <a:rPr lang="en-US" sz="3200" dirty="0"/>
              <a:t> internet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"</a:t>
            </a:r>
            <a:r>
              <a:rPr lang="en-US" sz="3200" i="1" dirty="0"/>
              <a:t>Browser</a:t>
            </a:r>
            <a:r>
              <a:rPr lang="en-US" sz="3200" dirty="0"/>
              <a:t>".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mengubah</a:t>
            </a:r>
            <a:r>
              <a:rPr lang="en-US" sz="3200" dirty="0"/>
              <a:t> (edit)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berkas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"</a:t>
            </a:r>
            <a:r>
              <a:rPr lang="en-US" sz="3200" i="1" dirty="0"/>
              <a:t>Editor</a:t>
            </a:r>
            <a:r>
              <a:rPr lang="en-US" sz="3200" dirty="0"/>
              <a:t>". </a:t>
            </a:r>
          </a:p>
          <a:p>
            <a:r>
              <a:rPr lang="en-US" sz="3200" dirty="0" err="1"/>
              <a:t>Sedangkan</a:t>
            </a:r>
            <a:r>
              <a:rPr lang="en-US" sz="3200" dirty="0"/>
              <a:t>, "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r>
              <a:rPr lang="en-US" sz="3200" dirty="0"/>
              <a:t>"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dikatakan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 yang "</a:t>
            </a:r>
            <a:r>
              <a:rPr lang="en-US" sz="3200" dirty="0" err="1"/>
              <a:t>membungkus</a:t>
            </a:r>
            <a:r>
              <a:rPr lang="en-US" sz="3200" dirty="0"/>
              <a:t>"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keras</a:t>
            </a:r>
            <a:r>
              <a:rPr lang="en-US" sz="3200" dirty="0"/>
              <a:t> agar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mudah</a:t>
            </a:r>
            <a:r>
              <a:rPr lang="en-US" sz="3200" dirty="0"/>
              <a:t> </a:t>
            </a:r>
            <a:r>
              <a:rPr lang="en-US" sz="3200" dirty="0" err="1"/>
              <a:t>dimanfaatkan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para</a:t>
            </a:r>
            <a:r>
              <a:rPr lang="en-US" sz="3200" dirty="0"/>
              <a:t> </a:t>
            </a: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melalui</a:t>
            </a:r>
            <a:r>
              <a:rPr lang="en-US" sz="3200" dirty="0"/>
              <a:t> program-program </a:t>
            </a: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Jenis-jenis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10134600" cy="4495800"/>
          </a:xfrm>
        </p:spPr>
        <p:txBody>
          <a:bodyPr/>
          <a:lstStyle/>
          <a:p>
            <a:r>
              <a:rPr lang="sv-SE" dirty="0" smtClean="0"/>
              <a:t>DOS</a:t>
            </a:r>
          </a:p>
          <a:p>
            <a:r>
              <a:rPr lang="sv-SE" dirty="0" smtClean="0"/>
              <a:t>OS/2</a:t>
            </a:r>
          </a:p>
          <a:p>
            <a:r>
              <a:rPr lang="sv-SE" dirty="0" smtClean="0"/>
              <a:t>Macintosh (Mac OS)</a:t>
            </a:r>
            <a:endParaRPr lang="en-US" dirty="0" smtClean="0"/>
          </a:p>
          <a:p>
            <a:r>
              <a:rPr lang="en-US" dirty="0" smtClean="0"/>
              <a:t>UNIX</a:t>
            </a:r>
          </a:p>
          <a:p>
            <a:r>
              <a:rPr lang="en-US" dirty="0" smtClean="0"/>
              <a:t>Microsoft windows </a:t>
            </a:r>
          </a:p>
          <a:p>
            <a:r>
              <a:rPr lang="en-US" dirty="0" smtClean="0"/>
              <a:t>Linux (open source)</a:t>
            </a:r>
            <a:endParaRPr lang="id-ID" dirty="0" smtClean="0"/>
          </a:p>
          <a:p>
            <a:r>
              <a:rPr lang="id-ID" dirty="0" smtClean="0"/>
              <a:t>SOLARIS</a:t>
            </a:r>
          </a:p>
          <a:p>
            <a:r>
              <a:rPr lang="id-ID" dirty="0" smtClean="0"/>
              <a:t>Chrome OS</a:t>
            </a:r>
            <a:r>
              <a:rPr lang="en-GB" dirty="0" smtClean="0"/>
              <a:t> </a:t>
            </a:r>
            <a:r>
              <a:rPr lang="en-GB" dirty="0" err="1" smtClean="0"/>
              <a:t>dll</a:t>
            </a:r>
            <a:r>
              <a:rPr lang="en-GB" dirty="0" smtClean="0"/>
              <a:t>.</a:t>
            </a: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sv-SE" sz="3200" b="1" dirty="0"/>
              <a:t>Generasi Pertama (1945-1955)</a:t>
            </a:r>
            <a:endParaRPr lang="sv-SE" sz="3200" dirty="0"/>
          </a:p>
          <a:p>
            <a:pPr>
              <a:lnSpc>
                <a:spcPct val="80000"/>
              </a:lnSpc>
              <a:buNone/>
            </a:pPr>
            <a:r>
              <a:rPr lang="sv-SE" sz="3200" dirty="0"/>
              <a:t>	Belum ada </a:t>
            </a:r>
            <a:r>
              <a:rPr lang="sv-SE" sz="3200" b="1" dirty="0"/>
              <a:t>sistem</a:t>
            </a:r>
            <a:r>
              <a:rPr lang="sv-SE" sz="3200" dirty="0"/>
              <a:t> </a:t>
            </a:r>
            <a:r>
              <a:rPr lang="sv-SE" sz="3200" b="1" dirty="0"/>
              <a:t>operasi</a:t>
            </a:r>
            <a:r>
              <a:rPr lang="sv-SE" sz="3200" dirty="0"/>
              <a:t>, </a:t>
            </a:r>
            <a:r>
              <a:rPr lang="sv-SE" sz="3200" b="1" dirty="0"/>
              <a:t>sistem</a:t>
            </a:r>
            <a:r>
              <a:rPr lang="sv-SE" sz="3200" dirty="0"/>
              <a:t> komputer diberi instruksi yang harus dikerjakan secara langsung.</a:t>
            </a:r>
          </a:p>
          <a:p>
            <a:pPr>
              <a:lnSpc>
                <a:spcPct val="80000"/>
              </a:lnSpc>
            </a:pPr>
            <a:r>
              <a:rPr lang="sv-SE" sz="3200" b="1" dirty="0"/>
              <a:t>Generasi Kedua (1955-1965)</a:t>
            </a:r>
            <a:endParaRPr lang="sv-SE" sz="3200" dirty="0"/>
          </a:p>
          <a:p>
            <a:pPr>
              <a:lnSpc>
                <a:spcPct val="80000"/>
              </a:lnSpc>
              <a:buNone/>
            </a:pPr>
            <a:r>
              <a:rPr lang="sv-SE" sz="3200" b="1" dirty="0"/>
              <a:t>	Sistem</a:t>
            </a:r>
            <a:r>
              <a:rPr lang="sv-SE" sz="3200" dirty="0"/>
              <a:t> komputer belum dilengkapi SO, tetapi beberapa fungsi dasar SO telah ada.</a:t>
            </a:r>
          </a:p>
          <a:p>
            <a:pPr>
              <a:lnSpc>
                <a:spcPct val="80000"/>
              </a:lnSpc>
            </a:pPr>
            <a:r>
              <a:rPr lang="sv-SE" sz="3200" b="1" dirty="0"/>
              <a:t>Generasi Ketiga (1965-1980)</a:t>
            </a:r>
          </a:p>
          <a:p>
            <a:pPr>
              <a:lnSpc>
                <a:spcPct val="80000"/>
              </a:lnSpc>
              <a:buNone/>
            </a:pPr>
            <a:r>
              <a:rPr lang="sv-SE" sz="3200" b="1" dirty="0"/>
              <a:t>	Sistem komputer masa ini ciri-cirinya adalah:</a:t>
            </a:r>
            <a:r>
              <a:rPr lang="en-US" sz="3200" b="1" dirty="0"/>
              <a:t> </a:t>
            </a:r>
            <a:r>
              <a:rPr lang="en-US" sz="3200" b="1" i="1" dirty="0"/>
              <a:t>Multiuser, Multiprogramming</a:t>
            </a:r>
            <a:r>
              <a:rPr lang="en-US" sz="3200" b="1" dirty="0"/>
              <a:t> </a:t>
            </a:r>
            <a:r>
              <a:rPr lang="en-US" sz="3200" b="1" dirty="0" err="1"/>
              <a:t>Berbagi</a:t>
            </a:r>
            <a:r>
              <a:rPr lang="en-US" sz="3200" b="1" dirty="0"/>
              <a:t> </a:t>
            </a:r>
            <a:r>
              <a:rPr lang="en-US" sz="3200" b="1" dirty="0" err="1"/>
              <a:t>waktu</a:t>
            </a:r>
            <a:r>
              <a:rPr lang="en-US" sz="3200" b="1" dirty="0"/>
              <a:t> (</a:t>
            </a:r>
            <a:r>
              <a:rPr lang="en-US" sz="3200" b="1" i="1" dirty="0"/>
              <a:t>time sharing</a:t>
            </a:r>
            <a:r>
              <a:rPr lang="en-US" sz="3200" b="1" dirty="0"/>
              <a:t>)</a:t>
            </a:r>
          </a:p>
          <a:p>
            <a:pPr>
              <a:lnSpc>
                <a:spcPct val="80000"/>
              </a:lnSpc>
            </a:pPr>
            <a:r>
              <a:rPr lang="en-US" sz="3200" b="1" dirty="0" err="1">
                <a:sym typeface="Symbol" pitchFamily="18" charset="2"/>
              </a:rPr>
              <a:t>Generasi</a:t>
            </a:r>
            <a:r>
              <a:rPr lang="en-US" sz="3200" b="1" dirty="0">
                <a:sym typeface="Symbol" pitchFamily="18" charset="2"/>
              </a:rPr>
              <a:t> </a:t>
            </a:r>
            <a:r>
              <a:rPr lang="en-US" sz="3200" b="1" dirty="0" err="1">
                <a:sym typeface="Symbol" pitchFamily="18" charset="2"/>
              </a:rPr>
              <a:t>Keempat</a:t>
            </a:r>
            <a:r>
              <a:rPr lang="en-US" sz="3200" b="1" dirty="0">
                <a:sym typeface="Symbol" pitchFamily="18" charset="2"/>
              </a:rPr>
              <a:t> (1980-199x &amp; </a:t>
            </a:r>
            <a:r>
              <a:rPr lang="en-US" sz="3200" b="1" dirty="0" err="1">
                <a:sym typeface="Symbol" pitchFamily="18" charset="2"/>
              </a:rPr>
              <a:t>sampai</a:t>
            </a:r>
            <a:r>
              <a:rPr lang="en-US" sz="3200" b="1" dirty="0">
                <a:sym typeface="Symbol" pitchFamily="18" charset="2"/>
              </a:rPr>
              <a:t> </a:t>
            </a:r>
            <a:r>
              <a:rPr lang="en-US" sz="3200" b="1" dirty="0" err="1">
                <a:sym typeface="Symbol" pitchFamily="18" charset="2"/>
              </a:rPr>
              <a:t>saat</a:t>
            </a:r>
            <a:r>
              <a:rPr lang="en-US" sz="3200" b="1" dirty="0">
                <a:sym typeface="Symbol" pitchFamily="18" charset="2"/>
              </a:rPr>
              <a:t> </a:t>
            </a:r>
            <a:r>
              <a:rPr lang="en-US" sz="3200" b="1" dirty="0" err="1">
                <a:sym typeface="Symbol" pitchFamily="18" charset="2"/>
              </a:rPr>
              <a:t>ini</a:t>
            </a:r>
            <a:r>
              <a:rPr lang="en-US" sz="3200" b="1" dirty="0">
                <a:sym typeface="Symbol" pitchFamily="18" charset="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sv-SE" sz="3200" b="1" dirty="0">
                <a:sym typeface="Symbol" pitchFamily="18" charset="2"/>
              </a:rPr>
              <a:t>Ditandai dengan berkembangnya dan Meningkatnya kemampuan komputer desktop dan teknologi jaringan</a:t>
            </a:r>
            <a:r>
              <a:rPr lang="en-US" sz="3200" dirty="0">
                <a:sym typeface="Symbol" pitchFamily="18" charset="2"/>
              </a:rPr>
              <a:t> (</a:t>
            </a:r>
            <a:r>
              <a:rPr lang="en-US" sz="3200" i="1" dirty="0">
                <a:sym typeface="Symbol" pitchFamily="18" charset="2"/>
              </a:rPr>
              <a:t>batch processing</a:t>
            </a:r>
            <a:r>
              <a:rPr lang="en-US" sz="3200" dirty="0">
                <a:sym typeface="Symbol" pitchFamily="18" charset="2"/>
              </a:rPr>
              <a:t>, </a:t>
            </a:r>
            <a:r>
              <a:rPr lang="en-US" sz="3200" i="1" dirty="0">
                <a:sym typeface="Symbol" pitchFamily="18" charset="2"/>
              </a:rPr>
              <a:t>timesharing </a:t>
            </a:r>
            <a:r>
              <a:rPr lang="en-US" sz="3200" dirty="0" err="1">
                <a:sym typeface="Symbol" pitchFamily="18" charset="2"/>
              </a:rPr>
              <a:t>dan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i="1" dirty="0">
                <a:sym typeface="Symbol" pitchFamily="18" charset="2"/>
              </a:rPr>
              <a:t>real-</a:t>
            </a:r>
            <a:r>
              <a:rPr lang="sv-SE" sz="3200" i="1" dirty="0">
                <a:sym typeface="Symbol" pitchFamily="18" charset="2"/>
              </a:rPr>
              <a:t>time applications)</a:t>
            </a:r>
            <a:r>
              <a:rPr lang="sv-SE" sz="3200" dirty="0">
                <a:sym typeface="Symbol" pitchFamily="18" charset="2"/>
              </a:rPr>
              <a:t>.</a:t>
            </a:r>
            <a:r>
              <a:rPr lang="en-US" sz="3200" dirty="0">
                <a:sym typeface="Symbol" pitchFamily="18" charset="2"/>
              </a:rPr>
              <a:t> </a:t>
            </a:r>
            <a:endParaRPr lang="en-US" sz="3200" b="1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3200" b="1" i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2895600"/>
            <a:ext cx="815340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6600" dirty="0" err="1"/>
              <a:t>Ada</a:t>
            </a:r>
            <a:r>
              <a:rPr lang="en-GB" sz="6600" dirty="0"/>
              <a:t> </a:t>
            </a:r>
            <a:r>
              <a:rPr lang="en-GB" sz="6600" dirty="0" err="1"/>
              <a:t>Pertanyaan</a:t>
            </a:r>
            <a:r>
              <a:rPr lang="en-GB" sz="6600" dirty="0"/>
              <a:t> ???</a:t>
            </a:r>
            <a:endParaRPr lang="en-GB" sz="66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Tugas</a:t>
            </a:r>
            <a:r>
              <a:rPr lang="en-GB" dirty="0" smtClean="0"/>
              <a:t>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2057400"/>
            <a:ext cx="10871200" cy="4038600"/>
          </a:xfrm>
        </p:spPr>
        <p:txBody>
          <a:bodyPr/>
          <a:lstStyle/>
          <a:p>
            <a:r>
              <a:rPr lang="en-GB" dirty="0" err="1" smtClean="0"/>
              <a:t>Sebutkan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jelaskan</a:t>
            </a:r>
            <a:r>
              <a:rPr lang="en-GB" dirty="0" smtClean="0"/>
              <a:t> </a:t>
            </a:r>
            <a:r>
              <a:rPr lang="en-GB" dirty="0" err="1" smtClean="0"/>
              <a:t>jenis-jenis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Jelaskan</a:t>
            </a:r>
            <a:r>
              <a:rPr lang="en-GB" dirty="0" smtClean="0"/>
              <a:t> </a:t>
            </a:r>
            <a:r>
              <a:rPr lang="en-GB" dirty="0" err="1" smtClean="0"/>
              <a:t>Perbedaan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 Linux </a:t>
            </a:r>
            <a:r>
              <a:rPr lang="en-GB" dirty="0" err="1" smtClean="0"/>
              <a:t>dan</a:t>
            </a:r>
            <a:r>
              <a:rPr lang="en-GB" dirty="0" smtClean="0"/>
              <a:t> Windows.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981200"/>
            <a:ext cx="10871200" cy="4114800"/>
          </a:xfrm>
        </p:spPr>
        <p:txBody>
          <a:bodyPr/>
          <a:lstStyle/>
          <a:p>
            <a:pPr marL="609600" indent="-609600"/>
            <a:r>
              <a:rPr lang="sv-SE" dirty="0" smtClean="0"/>
              <a:t>Mahasiswa, mengetahui peran sistem operasi dalam sistem komputer.</a:t>
            </a:r>
            <a:endParaRPr lang="en-GB" dirty="0" smtClean="0"/>
          </a:p>
          <a:p>
            <a:pPr marL="609600" indent="-609600"/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macam-macam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  <a:endParaRPr lang="en-GB" dirty="0" smtClean="0"/>
          </a:p>
          <a:p>
            <a:pPr marL="609600" indent="-609600"/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/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</a:p>
          <a:p>
            <a:pPr marL="609600" indent="-609600"/>
            <a:r>
              <a:rPr lang="en-GB" dirty="0" smtClean="0"/>
              <a:t>Agar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merancang</a:t>
            </a:r>
            <a:r>
              <a:rPr lang="en-GB" dirty="0" smtClean="0"/>
              <a:t> </a:t>
            </a:r>
            <a:r>
              <a:rPr lang="en-GB" dirty="0" err="1" smtClean="0"/>
              <a:t>sendiri</a:t>
            </a:r>
            <a:r>
              <a:rPr lang="en-GB" dirty="0" smtClean="0"/>
              <a:t> </a:t>
            </a:r>
            <a:r>
              <a:rPr lang="en-GB" dirty="0" err="1" smtClean="0"/>
              <a:t>serta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memodiﬁkasi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yang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sesuai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kebutuhan</a:t>
            </a:r>
            <a:r>
              <a:rPr lang="en-GB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9375648" cy="4419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Pengantar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Sistem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Operasi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lnSpc>
                <a:spcPct val="90000"/>
              </a:lnSpc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Manajemen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Proses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lnSpc>
                <a:spcPct val="90000"/>
              </a:lnSpc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Manajemen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Memori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lnSpc>
                <a:spcPct val="9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I/O Disk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lnSpc>
                <a:spcPct val="90000"/>
              </a:lnSpc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Manajemen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File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lnSpc>
                <a:spcPct val="90000"/>
              </a:lnSpc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Manajemen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User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lnSpc>
                <a:spcPct val="90000"/>
              </a:lnSpc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Sistem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Operasi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Linux (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pada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saat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Praktikum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3505200"/>
            <a:ext cx="10613136" cy="3048000"/>
          </a:xfrm>
        </p:spPr>
        <p:txBody>
          <a:bodyPr/>
          <a:lstStyle/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, Kita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????</a:t>
            </a:r>
          </a:p>
          <a:p>
            <a:endParaRPr lang="en-GB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Komputer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981200"/>
            <a:ext cx="10871200" cy="41148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Apa</a:t>
            </a:r>
            <a:r>
              <a:rPr lang="en-US" sz="3200" dirty="0" smtClean="0"/>
              <a:t> </a:t>
            </a:r>
            <a:r>
              <a:rPr lang="en-US" sz="3200" dirty="0" err="1" smtClean="0"/>
              <a:t>itu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Komputer</a:t>
            </a:r>
            <a:r>
              <a:rPr lang="en-US" sz="3200" dirty="0" smtClean="0"/>
              <a:t> ?</a:t>
            </a:r>
          </a:p>
          <a:p>
            <a:r>
              <a:rPr lang="en-US" sz="3200" dirty="0" err="1" smtClean="0"/>
              <a:t>peralatan</a:t>
            </a:r>
            <a:r>
              <a:rPr lang="en-US" sz="3200" dirty="0" smtClean="0"/>
              <a:t> </a:t>
            </a:r>
            <a:r>
              <a:rPr lang="en-US" sz="3200" dirty="0" err="1" smtClean="0"/>
              <a:t>elektronik</a:t>
            </a:r>
            <a:r>
              <a:rPr lang="en-US" sz="3200" dirty="0" smtClean="0"/>
              <a:t>, yang </a:t>
            </a:r>
            <a:r>
              <a:rPr lang="en-US" sz="3200" dirty="0" err="1" smtClean="0"/>
              <a:t>beroperasi</a:t>
            </a:r>
            <a:r>
              <a:rPr lang="en-US" sz="3200" dirty="0" smtClean="0"/>
              <a:t> </a:t>
            </a:r>
            <a:r>
              <a:rPr lang="en-US" sz="3200" dirty="0" err="1" smtClean="0"/>
              <a:t>dibawah</a:t>
            </a:r>
            <a:r>
              <a:rPr lang="en-US" sz="3200" dirty="0" smtClean="0"/>
              <a:t> </a:t>
            </a:r>
            <a:r>
              <a:rPr lang="en-US" sz="3200" dirty="0" err="1" smtClean="0"/>
              <a:t>kendali</a:t>
            </a:r>
            <a:r>
              <a:rPr lang="en-US" sz="3200" dirty="0" smtClean="0"/>
              <a:t> </a:t>
            </a: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 smtClean="0"/>
              <a:t>lunak</a:t>
            </a:r>
            <a:r>
              <a:rPr lang="en-US" sz="3200" dirty="0" smtClean="0"/>
              <a:t> (</a:t>
            </a:r>
            <a:r>
              <a:rPr lang="en-US" sz="3200" b="1" u="sng" dirty="0" err="1" smtClean="0"/>
              <a:t>sistem</a:t>
            </a:r>
            <a:r>
              <a:rPr lang="en-US" sz="3200" b="1" u="sng" dirty="0" smtClean="0"/>
              <a:t> </a:t>
            </a:r>
            <a:r>
              <a:rPr lang="en-US" sz="3200" b="1" u="sng" dirty="0" err="1" smtClean="0"/>
              <a:t>operasi</a:t>
            </a:r>
            <a:r>
              <a:rPr lang="en-US" sz="3200" dirty="0" smtClean="0"/>
              <a:t> ) yang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menerima</a:t>
            </a:r>
            <a:r>
              <a:rPr lang="en-US" sz="3200" dirty="0" smtClean="0"/>
              <a:t> data input,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memanipulasi</a:t>
            </a:r>
            <a:r>
              <a:rPr lang="en-US" sz="3200" dirty="0" smtClean="0"/>
              <a:t> data (processing)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menghasilkan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( output).</a:t>
            </a:r>
          </a:p>
          <a:p>
            <a:pPr>
              <a:buNone/>
            </a:pPr>
            <a:endParaRPr lang="en-GB" sz="32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Saja</a:t>
            </a:r>
            <a:r>
              <a:rPr lang="en-US" sz="3600" dirty="0"/>
              <a:t> </a:t>
            </a:r>
            <a:r>
              <a:rPr lang="en-US" sz="3600" dirty="0" err="1"/>
              <a:t>Komponen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Komputer</a:t>
            </a:r>
            <a:r>
              <a:rPr lang="en-US" sz="3600" dirty="0"/>
              <a:t> 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2133600"/>
            <a:ext cx="10765536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 err="1"/>
              <a:t>Peralatan</a:t>
            </a:r>
            <a:r>
              <a:rPr lang="en-US" sz="3200" dirty="0"/>
              <a:t> Input (Keyboard, Scanner, Mouse).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Central Processing Unit (</a:t>
            </a:r>
            <a:r>
              <a:rPr lang="en-US" sz="3200" dirty="0" err="1"/>
              <a:t>termasuk</a:t>
            </a:r>
            <a:r>
              <a:rPr lang="en-US" sz="3200" dirty="0"/>
              <a:t> control unit </a:t>
            </a:r>
            <a:r>
              <a:rPr lang="en-US" sz="3200" dirty="0" err="1"/>
              <a:t>dan</a:t>
            </a:r>
            <a:r>
              <a:rPr lang="en-US" sz="3200" dirty="0"/>
              <a:t> arithmetic logic unit).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Memory.</a:t>
            </a:r>
          </a:p>
          <a:p>
            <a:pPr>
              <a:lnSpc>
                <a:spcPct val="80000"/>
              </a:lnSpc>
            </a:pPr>
            <a:r>
              <a:rPr lang="en-US" sz="3200" dirty="0" err="1"/>
              <a:t>Peralatan</a:t>
            </a:r>
            <a:r>
              <a:rPr lang="en-US" sz="3200" dirty="0"/>
              <a:t> Output (printer, monitor, Speaker).</a:t>
            </a:r>
          </a:p>
          <a:p>
            <a:pPr>
              <a:lnSpc>
                <a:spcPct val="80000"/>
              </a:lnSpc>
            </a:pPr>
            <a:r>
              <a:rPr lang="en-US" sz="3200" dirty="0" err="1"/>
              <a:t>Peralatan</a:t>
            </a:r>
            <a:r>
              <a:rPr lang="en-US" sz="3200" dirty="0"/>
              <a:t> </a:t>
            </a:r>
            <a:r>
              <a:rPr lang="en-US" sz="3200" dirty="0" err="1"/>
              <a:t>penyimpanan</a:t>
            </a:r>
            <a:r>
              <a:rPr lang="en-US" sz="3200" dirty="0"/>
              <a:t> (</a:t>
            </a:r>
            <a:r>
              <a:rPr lang="en-US" sz="3200" dirty="0" err="1"/>
              <a:t>Cd_RW</a:t>
            </a:r>
            <a:r>
              <a:rPr lang="en-US" sz="3200" dirty="0"/>
              <a:t>, Diskette, </a:t>
            </a:r>
            <a:r>
              <a:rPr lang="en-US" sz="3200" dirty="0" err="1"/>
              <a:t>FlashDisk</a:t>
            </a:r>
            <a:r>
              <a:rPr lang="en-US" sz="3200" dirty="0"/>
              <a:t>, </a:t>
            </a:r>
            <a:r>
              <a:rPr lang="en-US" sz="3200" dirty="0" err="1"/>
              <a:t>Hardisk</a:t>
            </a:r>
            <a:r>
              <a:rPr lang="en-US" sz="3200" dirty="0"/>
              <a:t>).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0299" y="1905000"/>
            <a:ext cx="10871200" cy="4495800"/>
          </a:xfrm>
        </p:spPr>
        <p:txBody>
          <a:bodyPr>
            <a:normAutofit/>
          </a:bodyPr>
          <a:lstStyle/>
          <a:p>
            <a:r>
              <a:rPr lang="en-GB" dirty="0" err="1" smtClean="0"/>
              <a:t>Apa</a:t>
            </a:r>
            <a:r>
              <a:rPr lang="en-GB" dirty="0" smtClean="0"/>
              <a:t> yang </a:t>
            </a:r>
            <a:r>
              <a:rPr lang="en-GB" dirty="0" err="1" smtClean="0"/>
              <a:t>dikmaksud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 </a:t>
            </a:r>
            <a:r>
              <a:rPr lang="en-GB" dirty="0" smtClean="0"/>
              <a:t>?</a:t>
            </a:r>
            <a:endParaRPr lang="en-GB" dirty="0" smtClean="0"/>
          </a:p>
          <a:p>
            <a:pPr algn="just"/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 </a:t>
            </a:r>
            <a:r>
              <a:rPr lang="en-GB" dirty="0" err="1" smtClean="0"/>
              <a:t>merupakan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</a:t>
            </a:r>
            <a:r>
              <a:rPr lang="en-GB" dirty="0" err="1" smtClean="0"/>
              <a:t>penghubung</a:t>
            </a:r>
            <a:r>
              <a:rPr lang="en-GB" dirty="0" smtClean="0"/>
              <a:t> </a:t>
            </a:r>
            <a:r>
              <a:rPr lang="en-GB" dirty="0" err="1" smtClean="0"/>
              <a:t>antara</a:t>
            </a:r>
            <a:r>
              <a:rPr lang="en-GB" dirty="0" smtClean="0"/>
              <a:t> </a:t>
            </a:r>
            <a:r>
              <a:rPr lang="en-GB" dirty="0" err="1" smtClean="0"/>
              <a:t>pengguna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komputer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keras</a:t>
            </a:r>
            <a:r>
              <a:rPr lang="en-GB" dirty="0" smtClean="0"/>
              <a:t> </a:t>
            </a:r>
            <a:r>
              <a:rPr lang="en-GB" dirty="0" err="1" smtClean="0"/>
              <a:t>komputer</a:t>
            </a:r>
            <a:r>
              <a:rPr lang="en-GB" dirty="0" smtClean="0"/>
              <a:t>. </a:t>
            </a:r>
            <a:r>
              <a:rPr lang="en-GB" dirty="0" err="1" smtClean="0"/>
              <a:t>Sebelum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, </a:t>
            </a:r>
            <a:r>
              <a:rPr lang="en-GB" dirty="0" err="1" smtClean="0"/>
              <a:t>orang</a:t>
            </a:r>
            <a:r>
              <a:rPr lang="en-GB" dirty="0" smtClean="0"/>
              <a:t> </a:t>
            </a:r>
            <a:r>
              <a:rPr lang="en-GB" dirty="0" err="1" smtClean="0"/>
              <a:t>hanya</a:t>
            </a:r>
            <a:r>
              <a:rPr lang="en-GB" dirty="0" smtClean="0"/>
              <a:t> </a:t>
            </a:r>
            <a:r>
              <a:rPr lang="en-GB" dirty="0" err="1" smtClean="0"/>
              <a:t>mengunakan</a:t>
            </a:r>
            <a:r>
              <a:rPr lang="en-GB" dirty="0" smtClean="0"/>
              <a:t> </a:t>
            </a:r>
            <a:r>
              <a:rPr lang="en-GB" dirty="0" err="1" smtClean="0"/>
              <a:t>komputer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sinyal</a:t>
            </a:r>
            <a:r>
              <a:rPr lang="en-GB" dirty="0" smtClean="0"/>
              <a:t> </a:t>
            </a:r>
            <a:r>
              <a:rPr lang="en-GB" dirty="0" err="1" smtClean="0"/>
              <a:t>analog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sinyal</a:t>
            </a:r>
            <a:r>
              <a:rPr lang="en-GB" dirty="0" smtClean="0"/>
              <a:t> digital. </a:t>
            </a:r>
            <a:r>
              <a:rPr lang="en-GB" dirty="0" err="1" smtClean="0"/>
              <a:t>Seiring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berkembangnya</a:t>
            </a:r>
            <a:r>
              <a:rPr lang="en-GB" dirty="0" smtClean="0"/>
              <a:t> </a:t>
            </a:r>
            <a:r>
              <a:rPr lang="en-GB" dirty="0" err="1" smtClean="0"/>
              <a:t>pengetahuan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teknologi</a:t>
            </a:r>
            <a:r>
              <a:rPr lang="en-GB" dirty="0" smtClean="0"/>
              <a:t>,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saat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terdapat</a:t>
            </a:r>
            <a:r>
              <a:rPr lang="en-GB" dirty="0" smtClean="0"/>
              <a:t> </a:t>
            </a:r>
            <a:r>
              <a:rPr lang="en-GB" dirty="0" err="1" smtClean="0"/>
              <a:t>berbagai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keunggulan</a:t>
            </a:r>
            <a:r>
              <a:rPr lang="en-GB" dirty="0" smtClean="0"/>
              <a:t> </a:t>
            </a:r>
            <a:r>
              <a:rPr lang="en-GB" dirty="0" err="1" smtClean="0"/>
              <a:t>masing-masing</a:t>
            </a:r>
            <a:r>
              <a:rPr lang="en-GB" dirty="0" smtClean="0"/>
              <a:t>.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memahami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 </a:t>
            </a:r>
            <a:r>
              <a:rPr lang="en-GB" dirty="0" err="1" smtClean="0"/>
              <a:t>maka</a:t>
            </a:r>
            <a:r>
              <a:rPr lang="en-GB" dirty="0" smtClean="0"/>
              <a:t> </a:t>
            </a:r>
            <a:r>
              <a:rPr lang="en-GB" dirty="0" err="1" smtClean="0"/>
              <a:t>sebaiknya</a:t>
            </a:r>
            <a:r>
              <a:rPr lang="en-GB" dirty="0" smtClean="0"/>
              <a:t> </a:t>
            </a:r>
            <a:r>
              <a:rPr lang="en-GB" dirty="0" err="1" smtClean="0"/>
              <a:t>perlu</a:t>
            </a:r>
            <a:r>
              <a:rPr lang="en-GB" dirty="0" smtClean="0"/>
              <a:t> </a:t>
            </a:r>
            <a:r>
              <a:rPr lang="en-GB" dirty="0" err="1" smtClean="0"/>
              <a:t>diketahui</a:t>
            </a:r>
            <a:r>
              <a:rPr lang="en-GB" dirty="0" smtClean="0"/>
              <a:t> </a:t>
            </a:r>
            <a:r>
              <a:rPr lang="en-GB" dirty="0" err="1" smtClean="0"/>
              <a:t>terlebih</a:t>
            </a:r>
            <a:r>
              <a:rPr lang="en-GB" dirty="0" smtClean="0"/>
              <a:t> </a:t>
            </a:r>
            <a:r>
              <a:rPr lang="en-GB" dirty="0" err="1" smtClean="0"/>
              <a:t>dahulu</a:t>
            </a:r>
            <a:r>
              <a:rPr lang="en-GB" dirty="0" smtClean="0"/>
              <a:t> </a:t>
            </a:r>
            <a:r>
              <a:rPr lang="en-GB" dirty="0" err="1" smtClean="0"/>
              <a:t>beberapa</a:t>
            </a:r>
            <a:r>
              <a:rPr lang="en-GB" dirty="0" smtClean="0"/>
              <a:t> </a:t>
            </a:r>
            <a:r>
              <a:rPr lang="en-GB" dirty="0" err="1" smtClean="0"/>
              <a:t>konsep</a:t>
            </a:r>
            <a:r>
              <a:rPr lang="en-GB" dirty="0" smtClean="0"/>
              <a:t> </a:t>
            </a:r>
            <a:r>
              <a:rPr lang="en-GB" dirty="0" err="1" smtClean="0"/>
              <a:t>dasar</a:t>
            </a:r>
            <a:r>
              <a:rPr lang="en-GB" dirty="0" smtClean="0"/>
              <a:t> </a:t>
            </a:r>
            <a:r>
              <a:rPr lang="en-GB" dirty="0" err="1" smtClean="0"/>
              <a:t>mengenai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 </a:t>
            </a:r>
            <a:r>
              <a:rPr lang="en-GB" dirty="0" err="1" smtClean="0"/>
              <a:t>itu</a:t>
            </a:r>
            <a:r>
              <a:rPr lang="en-GB" dirty="0" smtClean="0"/>
              <a:t> </a:t>
            </a:r>
            <a:r>
              <a:rPr lang="en-GB" dirty="0" err="1" smtClean="0"/>
              <a:t>sendiri</a:t>
            </a:r>
            <a:r>
              <a:rPr lang="en-GB" dirty="0" smtClean="0"/>
              <a:t>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2209800"/>
            <a:ext cx="10689336" cy="4495800"/>
          </a:xfrm>
        </p:spPr>
        <p:txBody>
          <a:bodyPr/>
          <a:lstStyle/>
          <a:p>
            <a:pPr algn="just"/>
            <a:r>
              <a:rPr lang="en-GB" dirty="0" err="1" smtClean="0"/>
              <a:t>Pengertian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 </a:t>
            </a:r>
            <a:r>
              <a:rPr lang="en-GB" dirty="0" err="1" smtClean="0"/>
              <a:t>secara</a:t>
            </a:r>
            <a:r>
              <a:rPr lang="en-GB" dirty="0" smtClean="0"/>
              <a:t> </a:t>
            </a:r>
            <a:r>
              <a:rPr lang="en-GB" dirty="0" err="1" smtClean="0"/>
              <a:t>umum</a:t>
            </a:r>
            <a:r>
              <a:rPr lang="en-GB" dirty="0" smtClean="0"/>
              <a:t> </a:t>
            </a:r>
            <a:r>
              <a:rPr lang="en-GB" dirty="0" err="1" smtClean="0"/>
              <a:t>ialah</a:t>
            </a:r>
            <a:r>
              <a:rPr lang="en-GB" dirty="0" smtClean="0"/>
              <a:t> </a:t>
            </a:r>
            <a:r>
              <a:rPr lang="en-GB" dirty="0" err="1" smtClean="0"/>
              <a:t>pengelola</a:t>
            </a:r>
            <a:r>
              <a:rPr lang="en-GB" dirty="0" smtClean="0"/>
              <a:t> </a:t>
            </a:r>
            <a:r>
              <a:rPr lang="en-GB" dirty="0" err="1" smtClean="0"/>
              <a:t>seluruh</a:t>
            </a:r>
            <a:r>
              <a:rPr lang="en-GB" dirty="0" smtClean="0"/>
              <a:t> </a:t>
            </a:r>
            <a:r>
              <a:rPr lang="en-GB" dirty="0" err="1" smtClean="0"/>
              <a:t>sumber-daya</a:t>
            </a:r>
            <a:r>
              <a:rPr lang="en-GB" dirty="0" smtClean="0"/>
              <a:t> yang </a:t>
            </a:r>
            <a:r>
              <a:rPr lang="en-GB" dirty="0" err="1" smtClean="0"/>
              <a:t>terdapat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komputer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menyediakan</a:t>
            </a:r>
            <a:r>
              <a:rPr lang="en-GB" dirty="0" smtClean="0"/>
              <a:t> </a:t>
            </a:r>
            <a:r>
              <a:rPr lang="en-GB" dirty="0" err="1" smtClean="0"/>
              <a:t>sekumpulan</a:t>
            </a:r>
            <a:r>
              <a:rPr lang="en-GB" dirty="0" smtClean="0"/>
              <a:t> </a:t>
            </a:r>
            <a:r>
              <a:rPr lang="en-GB" dirty="0" err="1" smtClean="0"/>
              <a:t>layanan</a:t>
            </a:r>
            <a:r>
              <a:rPr lang="en-GB" dirty="0" smtClean="0"/>
              <a:t> (system calls)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pemakai</a:t>
            </a:r>
            <a:r>
              <a:rPr lang="en-GB" dirty="0" smtClean="0"/>
              <a:t> </a:t>
            </a:r>
            <a:r>
              <a:rPr lang="en-GB" dirty="0" err="1" smtClean="0"/>
              <a:t>sehingga</a:t>
            </a:r>
            <a:r>
              <a:rPr lang="en-GB" dirty="0" smtClean="0"/>
              <a:t> </a:t>
            </a:r>
            <a:r>
              <a:rPr lang="en-GB" dirty="0" err="1" smtClean="0"/>
              <a:t>memudahkan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menyamankan</a:t>
            </a:r>
            <a:r>
              <a:rPr lang="en-GB" dirty="0" smtClean="0"/>
              <a:t> </a:t>
            </a:r>
            <a:r>
              <a:rPr lang="en-GB" dirty="0" err="1" smtClean="0"/>
              <a:t>penggunaannya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Mengapa</a:t>
            </a:r>
            <a:r>
              <a:rPr lang="en-GB" dirty="0" smtClean="0"/>
              <a:t> </a:t>
            </a:r>
            <a:r>
              <a:rPr lang="en-GB" dirty="0" err="1" smtClean="0"/>
              <a:t>mempelajari</a:t>
            </a:r>
            <a:r>
              <a:rPr lang="en-GB" dirty="0" smtClean="0"/>
              <a:t> SO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40055" y="2209800"/>
            <a:ext cx="10871200" cy="4495800"/>
          </a:xfrm>
        </p:spPr>
        <p:txBody>
          <a:bodyPr/>
          <a:lstStyle/>
          <a:p>
            <a:r>
              <a:rPr lang="en-GB" dirty="0" err="1" smtClean="0"/>
              <a:t>Apa</a:t>
            </a:r>
            <a:r>
              <a:rPr lang="en-GB" dirty="0" smtClean="0"/>
              <a:t> </a:t>
            </a:r>
            <a:r>
              <a:rPr lang="en-GB" dirty="0" err="1" smtClean="0"/>
              <a:t>Jawabanya</a:t>
            </a:r>
            <a:r>
              <a:rPr lang="en-GB" dirty="0" smtClean="0"/>
              <a:t> </a:t>
            </a:r>
            <a:r>
              <a:rPr lang="en-GB" dirty="0" smtClean="0"/>
              <a:t>???</a:t>
            </a:r>
            <a:endParaRPr lang="en-GB" dirty="0" smtClean="0"/>
          </a:p>
          <a:p>
            <a:r>
              <a:rPr lang="sv-SE" sz="3200" dirty="0"/>
              <a:t>Merupakan kajian mendasar untuk pendidikn ilmu-ilmu komputer &amp; informatika</a:t>
            </a:r>
          </a:p>
          <a:p>
            <a:r>
              <a:rPr lang="sv-SE" sz="3200" dirty="0"/>
              <a:t>Rekayasawan dan ilmuwan komputer/informatika mutlak memahami </a:t>
            </a:r>
            <a:r>
              <a:rPr lang="sv-SE" sz="3200" b="1" dirty="0"/>
              <a:t>Sistem</a:t>
            </a:r>
            <a:r>
              <a:rPr lang="sv-SE" sz="3200" dirty="0"/>
              <a:t> </a:t>
            </a:r>
            <a:r>
              <a:rPr lang="sv-SE" sz="3200" b="1" dirty="0"/>
              <a:t>Operasi</a:t>
            </a:r>
            <a:r>
              <a:rPr lang="sv-SE" sz="3200" dirty="0"/>
              <a:t>, karena </a:t>
            </a:r>
            <a:r>
              <a:rPr lang="sv-SE" sz="3200" b="1" dirty="0"/>
              <a:t>Sistem</a:t>
            </a:r>
            <a:r>
              <a:rPr lang="sv-SE" sz="3200" dirty="0"/>
              <a:t> </a:t>
            </a:r>
            <a:r>
              <a:rPr lang="sv-SE" sz="3200" b="1" dirty="0"/>
              <a:t>Operasi</a:t>
            </a:r>
            <a:r>
              <a:rPr lang="sv-SE" sz="3200" dirty="0"/>
              <a:t> ibarat roh bagi manusia.</a:t>
            </a:r>
            <a:endParaRPr lang="en-US" sz="3200" dirty="0"/>
          </a:p>
          <a:p>
            <a:pPr>
              <a:buNone/>
            </a:pPr>
            <a:endParaRPr lang="en-GB" b="1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147</TotalTime>
  <Words>547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Symbol</vt:lpstr>
      <vt:lpstr>Tw Cen MT</vt:lpstr>
      <vt:lpstr>Wingdings</vt:lpstr>
      <vt:lpstr>Wingdings 2</vt:lpstr>
      <vt:lpstr>Median</vt:lpstr>
      <vt:lpstr>SISTEM OPERASI</vt:lpstr>
      <vt:lpstr>Tujuan Mempelajari Sistem Operasi</vt:lpstr>
      <vt:lpstr>Materi Sistem Operasi</vt:lpstr>
      <vt:lpstr>PowerPoint Presentation</vt:lpstr>
      <vt:lpstr>Sistem Komputer</vt:lpstr>
      <vt:lpstr>Apa Saja Komponen Sistem Komputer ?</vt:lpstr>
      <vt:lpstr>Sistem Operasi</vt:lpstr>
      <vt:lpstr>Sistem Operasi</vt:lpstr>
      <vt:lpstr>Mengapa mempelajari SO</vt:lpstr>
      <vt:lpstr>Fungsi Dasar Sistem Operasi</vt:lpstr>
      <vt:lpstr>Sasaran Sistem Operasi</vt:lpstr>
      <vt:lpstr>PowerPoint Presentation</vt:lpstr>
      <vt:lpstr>Jenis-jenis Sistem Operasi</vt:lpstr>
      <vt:lpstr>PowerPoint Presentation</vt:lpstr>
      <vt:lpstr>PowerPoint Presentation</vt:lpstr>
      <vt:lpstr>Tugas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OPERASI</dc:title>
  <dc:creator>Bre</dc:creator>
  <cp:lastModifiedBy>Darmanto.Talk</cp:lastModifiedBy>
  <cp:revision>24</cp:revision>
  <dcterms:created xsi:type="dcterms:W3CDTF">2006-08-16T00:00:00Z</dcterms:created>
  <dcterms:modified xsi:type="dcterms:W3CDTF">2020-09-07T03:04:47Z</dcterms:modified>
</cp:coreProperties>
</file>