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0" r:id="rId5"/>
    <p:sldId id="260" r:id="rId6"/>
    <p:sldId id="267" r:id="rId7"/>
    <p:sldId id="268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18B72-43F8-8F4B-9DAD-67656692EEB0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5E8D-3C76-1F43-8C75-75AACB09A6F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85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Contexte :</a:t>
            </a:r>
          </a:p>
          <a:p>
            <a:r>
              <a:rPr lang="fr-FR" dirty="0" smtClean="0"/>
              <a:t>Projet</a:t>
            </a:r>
            <a:r>
              <a:rPr lang="fr-FR" baseline="0" dirty="0" smtClean="0"/>
              <a:t> de fin de licence L3 stic info université de savoie</a:t>
            </a:r>
          </a:p>
          <a:p>
            <a:endParaRPr lang="fr-FR" baseline="0" dirty="0" smtClean="0"/>
          </a:p>
          <a:p>
            <a:r>
              <a:rPr lang="fr-FR" baseline="0" dirty="0" smtClean="0"/>
              <a:t>Client :</a:t>
            </a:r>
          </a:p>
          <a:p>
            <a:r>
              <a:rPr lang="fr-FR" dirty="0" smtClean="0"/>
              <a:t>Jean-Charles Marty, Françoise Deloule.</a:t>
            </a:r>
          </a:p>
          <a:p>
            <a:endParaRPr lang="fr-FR" dirty="0" smtClean="0"/>
          </a:p>
          <a:p>
            <a:r>
              <a:rPr lang="fr-FR" dirty="0" smtClean="0"/>
              <a:t>Besoin client :</a:t>
            </a:r>
          </a:p>
          <a:p>
            <a:r>
              <a:rPr lang="fr-FR" dirty="0" smtClean="0"/>
              <a:t>Calendrier collaboratif.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5E8D-3C76-1F43-8C75-75AACB09A6F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05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Extre</a:t>
            </a:r>
            <a:r>
              <a:rPr lang="fr-FR" baseline="0" dirty="0" smtClean="0"/>
              <a:t>m programming : Méthode de gestion de projet agile.</a:t>
            </a:r>
          </a:p>
          <a:p>
            <a:r>
              <a:rPr lang="fr-FR" baseline="0" dirty="0" smtClean="0"/>
              <a:t>Revue de code quotidienne (travail en binôme)</a:t>
            </a:r>
          </a:p>
          <a:p>
            <a:r>
              <a:rPr lang="fr-FR" baseline="0" dirty="0" smtClean="0"/>
              <a:t>Tests quotidien, refactoring.</a:t>
            </a:r>
          </a:p>
          <a:p>
            <a:r>
              <a:rPr lang="fr-FR" baseline="0" dirty="0" smtClean="0"/>
              <a:t>Intégration régulière</a:t>
            </a:r>
          </a:p>
          <a:p>
            <a:r>
              <a:rPr lang="fr-FR" dirty="0" smtClean="0"/>
              <a:t>- Communication,</a:t>
            </a:r>
            <a:r>
              <a:rPr lang="fr-FR" baseline="0" dirty="0" smtClean="0"/>
              <a:t> collaboration, courage.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5E8D-3C76-1F43-8C75-75AACB09A6F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05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GWT, qu’est ce que c’est.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Idem smartGWT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Pourquoi on utilise des objets persistants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Qu’est ce qu’un appspot, pourquoi on l’utilise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5E8D-3C76-1F43-8C75-75AACB09A6F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26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C5E8D-3C76-1F43-8C75-75AACB09A6F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2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9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1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1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2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8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73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5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4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7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1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F5F0-5F71-5846-AB9F-D257EE0DCBCA}" type="datetimeFigureOut">
              <a:rPr lang="en-US" smtClean="0"/>
              <a:t>23/05/11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D6A4-4079-B146-868B-CCF73B6AB0F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2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lendar-final.appspot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Calendrier Collaboratif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23777"/>
          </a:xfrm>
        </p:spPr>
        <p:txBody>
          <a:bodyPr/>
          <a:lstStyle/>
          <a:p>
            <a:r>
              <a:rPr lang="fr-FR" dirty="0" smtClean="0"/>
              <a:t>Présentation finale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6521910" y="201424"/>
            <a:ext cx="244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Pierre Guillot</a:t>
            </a:r>
          </a:p>
          <a:p>
            <a:pPr algn="r"/>
            <a:r>
              <a:rPr lang="fr-FR" dirty="0" smtClean="0"/>
              <a:t>Benjamin Apprederisse</a:t>
            </a:r>
          </a:p>
          <a:p>
            <a:pPr algn="r"/>
            <a:r>
              <a:rPr lang="fr-FR" dirty="0" smtClean="0"/>
              <a:t>Lary Ciminera</a:t>
            </a:r>
          </a:p>
          <a:p>
            <a:pPr algn="r"/>
            <a:r>
              <a:rPr lang="fr-FR" dirty="0" smtClean="0"/>
              <a:t>Gwenaël Gevet</a:t>
            </a:r>
          </a:p>
          <a:p>
            <a:pPr algn="r"/>
            <a:r>
              <a:rPr lang="fr-FR" dirty="0" smtClean="0"/>
              <a:t>Rodolphe Lepigre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5434148" y="6181037"/>
            <a:ext cx="33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Lundi 23 mai 2011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2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avancées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Tâches (groupe, évènements, post-it)</a:t>
            </a:r>
          </a:p>
          <a:p>
            <a:r>
              <a:rPr lang="fr-FR" dirty="0"/>
              <a:t>Évènement multi-calendrier + droits</a:t>
            </a:r>
          </a:p>
          <a:p>
            <a:r>
              <a:rPr lang="fr-FR" dirty="0"/>
              <a:t>Invitation avec </a:t>
            </a:r>
            <a:r>
              <a:rPr lang="fr-FR" dirty="0" smtClean="0"/>
              <a:t>statut</a:t>
            </a:r>
          </a:p>
          <a:p>
            <a:r>
              <a:rPr lang="fr-FR" dirty="0" smtClean="0"/>
              <a:t>Notifications</a:t>
            </a:r>
          </a:p>
          <a:p>
            <a:r>
              <a:rPr lang="fr-FR" dirty="0" smtClean="0"/>
              <a:t>Sécurité (injection de code, </a:t>
            </a:r>
            <a:r>
              <a:rPr lang="fr-FR" dirty="0" err="1" smtClean="0"/>
              <a:t>https</a:t>
            </a:r>
            <a:r>
              <a:rPr lang="fr-FR" dirty="0" smtClean="0"/>
              <a:t> : RSA 128)</a:t>
            </a:r>
          </a:p>
          <a:p>
            <a:r>
              <a:rPr lang="fr-FR" dirty="0"/>
              <a:t>Import / </a:t>
            </a:r>
            <a:r>
              <a:rPr lang="fr-FR" dirty="0" smtClean="0"/>
              <a:t>export</a:t>
            </a:r>
          </a:p>
          <a:p>
            <a:r>
              <a:rPr lang="fr-FR" dirty="0"/>
              <a:t>Chat (multi-groupe multi-salon)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1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>
              <a:hlinkClick r:id="rId2"/>
            </a:endParaRPr>
          </a:p>
          <a:p>
            <a:endParaRPr lang="fr-FR" dirty="0" smtClean="0">
              <a:hlinkClick r:id="rId2"/>
            </a:endParaRPr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1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Satisfait du résultat</a:t>
            </a:r>
          </a:p>
          <a:p>
            <a:r>
              <a:rPr lang="fr-FR" dirty="0" smtClean="0"/>
              <a:t>Nouvelles compétences</a:t>
            </a:r>
          </a:p>
          <a:p>
            <a:r>
              <a:rPr lang="fr-FR" dirty="0" smtClean="0"/>
              <a:t>Travail collaboratif</a:t>
            </a:r>
          </a:p>
          <a:p>
            <a:r>
              <a:rPr lang="fr-FR" dirty="0" smtClean="0"/>
              <a:t>Respect du cahier des charges</a:t>
            </a:r>
          </a:p>
          <a:p>
            <a:pPr algn="just"/>
            <a:r>
              <a:rPr lang="fr-FR" dirty="0" smtClean="0"/>
              <a:t>Documentation fournie : plan qualité, manuel utilisateur, cahier de reprise, dossier de conception, bilan de projet.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537897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1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0</a:t>
            </a:r>
            <a:r>
              <a:rPr lang="fr-FR" dirty="0"/>
              <a:t>.</a:t>
            </a:r>
            <a:r>
              <a:rPr lang="fr-FR" dirty="0" smtClean="0"/>
              <a:t> Présentation</a:t>
            </a:r>
          </a:p>
          <a:p>
            <a:pPr marL="457200" lvl="1" indent="0">
              <a:buNone/>
            </a:pPr>
            <a:r>
              <a:rPr lang="fr-FR" dirty="0" smtClean="0"/>
              <a:t>0.0. Introduction (contexte, besoin client)</a:t>
            </a:r>
          </a:p>
          <a:p>
            <a:pPr marL="457200" lvl="1" indent="0">
              <a:buNone/>
            </a:pPr>
            <a:r>
              <a:rPr lang="fr-FR" dirty="0" smtClean="0"/>
              <a:t>0.1. Choix des outils, génie logiciel</a:t>
            </a:r>
          </a:p>
          <a:p>
            <a:pPr marL="457200" lvl="1" indent="0">
              <a:buNone/>
            </a:pPr>
            <a:r>
              <a:rPr lang="fr-FR" dirty="0" smtClean="0"/>
              <a:t>0.2. Modélisation, concepts</a:t>
            </a:r>
          </a:p>
          <a:p>
            <a:pPr marL="457200" lvl="1" indent="0">
              <a:buNone/>
            </a:pPr>
            <a:r>
              <a:rPr lang="fr-FR" dirty="0" smtClean="0"/>
              <a:t>0.3. Interface</a:t>
            </a:r>
          </a:p>
          <a:p>
            <a:pPr marL="457200" lvl="1" indent="0">
              <a:buNone/>
            </a:pPr>
            <a:r>
              <a:rPr lang="fr-FR" dirty="0" smtClean="0"/>
              <a:t>0.4. Fonctionnalités avancées</a:t>
            </a:r>
          </a:p>
          <a:p>
            <a:pPr marL="0" indent="0">
              <a:buNone/>
            </a:pPr>
            <a:r>
              <a:rPr lang="fr-FR" dirty="0" smtClean="0"/>
              <a:t>1. Démonstration</a:t>
            </a:r>
          </a:p>
          <a:p>
            <a:pPr marL="0" indent="0">
              <a:buNone/>
            </a:pPr>
            <a:r>
              <a:rPr lang="fr-FR" dirty="0" smtClean="0"/>
              <a:t>2. Conclusion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21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Contexte</a:t>
            </a:r>
          </a:p>
          <a:p>
            <a:endParaRPr lang="fr-FR" dirty="0" smtClean="0"/>
          </a:p>
          <a:p>
            <a:r>
              <a:rPr lang="fr-FR" dirty="0" smtClean="0"/>
              <a:t>Client</a:t>
            </a:r>
          </a:p>
          <a:p>
            <a:endParaRPr lang="fr-FR" dirty="0" smtClean="0"/>
          </a:p>
          <a:p>
            <a:r>
              <a:rPr lang="fr-FR" dirty="0" smtClean="0"/>
              <a:t>Besoin client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/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gestion de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Inspiré de l’extreme programming (XP) :</a:t>
            </a:r>
          </a:p>
          <a:p>
            <a:pPr lvl="1"/>
            <a:r>
              <a:rPr lang="fr-FR" dirty="0" smtClean="0"/>
              <a:t>Scénarios utilisateur à forte valeur ajoutée</a:t>
            </a:r>
          </a:p>
          <a:p>
            <a:pPr lvl="1"/>
            <a:r>
              <a:rPr lang="fr-FR" dirty="0" smtClean="0"/>
              <a:t>Pousser à l’extrême les pratiques simples</a:t>
            </a:r>
          </a:p>
          <a:p>
            <a:pPr lvl="1"/>
            <a:r>
              <a:rPr lang="fr-FR" dirty="0"/>
              <a:t>Développement incrémental</a:t>
            </a:r>
          </a:p>
          <a:p>
            <a:pPr lvl="1"/>
            <a:r>
              <a:rPr lang="fr-FR" dirty="0" smtClean="0"/>
              <a:t>Discipline collective</a:t>
            </a:r>
          </a:p>
          <a:p>
            <a:pPr lvl="1"/>
            <a:r>
              <a:rPr lang="fr-FR" dirty="0" smtClean="0"/>
              <a:t>Qualité des développeurs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/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8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/>
              </a:rPr>
              <a:t>Outils</a:t>
            </a:r>
            <a:endParaRPr lang="fr-F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SVN</a:t>
            </a:r>
          </a:p>
          <a:p>
            <a:r>
              <a:rPr lang="fr-FR" dirty="0" smtClean="0"/>
              <a:t>GWT</a:t>
            </a:r>
          </a:p>
          <a:p>
            <a:r>
              <a:rPr lang="fr-FR" dirty="0"/>
              <a:t>S</a:t>
            </a:r>
            <a:r>
              <a:rPr lang="fr-FR" dirty="0" smtClean="0"/>
              <a:t>martGWT</a:t>
            </a:r>
          </a:p>
          <a:p>
            <a:r>
              <a:rPr lang="fr-FR" dirty="0" smtClean="0"/>
              <a:t>Google </a:t>
            </a:r>
            <a:r>
              <a:rPr lang="fr-FR" dirty="0"/>
              <a:t>A</a:t>
            </a:r>
            <a:r>
              <a:rPr lang="fr-FR" dirty="0" smtClean="0"/>
              <a:t>ppEngine</a:t>
            </a:r>
          </a:p>
          <a:p>
            <a:r>
              <a:rPr lang="fr-FR" dirty="0"/>
              <a:t>Objets persistants</a:t>
            </a:r>
          </a:p>
          <a:p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39" y="1299104"/>
            <a:ext cx="12700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708" y="2569104"/>
            <a:ext cx="6985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554" y="4899554"/>
            <a:ext cx="1524000" cy="151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089" y="3267604"/>
            <a:ext cx="2044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</a:t>
            </a:r>
            <a:r>
              <a:rPr lang="fr-FR" dirty="0" smtClean="0"/>
              <a:t>odélisation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classes</a:t>
            </a:r>
            <a:endParaRPr lang="fr-FR" dirty="0"/>
          </a:p>
        </p:txBody>
      </p:sp>
      <p:pic>
        <p:nvPicPr>
          <p:cNvPr id="7" name="Content Placeholder 6" descr="UML ccalendar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1" r="-377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Objets persistants</a:t>
            </a:r>
            <a:endParaRPr lang="fr-F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73" b="-9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39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0"/>
            <a:ext cx="8302088" cy="6858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1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4056185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Utilisateurs</a:t>
            </a:r>
          </a:p>
          <a:p>
            <a:pPr>
              <a:buFontTx/>
              <a:buChar char="-"/>
            </a:pPr>
            <a:r>
              <a:rPr lang="fr-FR" dirty="0" smtClean="0"/>
              <a:t>Groupes</a:t>
            </a:r>
          </a:p>
          <a:p>
            <a:pPr>
              <a:buFontTx/>
              <a:buChar char="-"/>
            </a:pPr>
            <a:r>
              <a:rPr lang="fr-FR" dirty="0" smtClean="0"/>
              <a:t>Calendriers</a:t>
            </a:r>
          </a:p>
          <a:p>
            <a:pPr>
              <a:buFontTx/>
              <a:buChar char="-"/>
            </a:pPr>
            <a:r>
              <a:rPr lang="fr-FR" dirty="0" smtClean="0"/>
              <a:t>Évènements</a:t>
            </a:r>
          </a:p>
          <a:p>
            <a:pPr>
              <a:buFontTx/>
              <a:buChar char="-"/>
            </a:pPr>
            <a:r>
              <a:rPr lang="fr-FR" dirty="0" smtClean="0"/>
              <a:t>Invités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65785" y="1727200"/>
            <a:ext cx="40561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Tâches</a:t>
            </a:r>
          </a:p>
          <a:p>
            <a:pPr>
              <a:buFontTx/>
              <a:buChar char="-"/>
            </a:pPr>
            <a:r>
              <a:rPr lang="fr-FR" dirty="0" smtClean="0"/>
              <a:t>Post-it</a:t>
            </a:r>
          </a:p>
          <a:p>
            <a:pPr>
              <a:buFontTx/>
              <a:buChar char="-"/>
            </a:pPr>
            <a:r>
              <a:rPr lang="fr-FR" dirty="0" smtClean="0"/>
              <a:t>Chat</a:t>
            </a:r>
          </a:p>
          <a:p>
            <a:pPr>
              <a:buFontTx/>
              <a:buChar char="-"/>
            </a:pPr>
            <a:r>
              <a:rPr lang="fr-FR" dirty="0" smtClean="0"/>
              <a:t>Notifications</a:t>
            </a:r>
          </a:p>
          <a:p>
            <a:pPr>
              <a:buFontTx/>
              <a:buChar char="-"/>
            </a:pPr>
            <a:r>
              <a:rPr lang="fr-FR" dirty="0" smtClean="0"/>
              <a:t>Propositions</a:t>
            </a:r>
          </a:p>
        </p:txBody>
      </p:sp>
    </p:spTree>
    <p:extLst>
      <p:ext uri="{BB962C8B-B14F-4D97-AF65-F5344CB8AC3E}">
        <p14:creationId xmlns:p14="http://schemas.microsoft.com/office/powerpoint/2010/main" val="36336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41690"/>
            <a:ext cx="1489378" cy="1416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rgbClr val="7F7F7F"/>
                </a:solidFill>
              </a:rPr>
              <a:t>Introduction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Outils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Modélisation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b="1" dirty="0" smtClean="0">
                <a:solidFill>
                  <a:srgbClr val="000000"/>
                </a:solidFill>
              </a:rPr>
              <a:t>Interface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Fonctionnalités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 marL="0" indent="0">
              <a:lnSpc>
                <a:spcPct val="70000"/>
              </a:lnSpc>
              <a:buFont typeface="Arial"/>
              <a:buNone/>
            </a:pPr>
            <a:endParaRPr lang="fr-FR" dirty="0"/>
          </a:p>
        </p:txBody>
      </p:sp>
      <p:pic>
        <p:nvPicPr>
          <p:cNvPr id="10" name="Content Placeholder 9" descr="Capture d’écran 2011-05-22 à 16.29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5" b="-5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31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362</Words>
  <Application>Microsoft Macintosh PowerPoint</Application>
  <PresentationFormat>On-screen Show (4:3)</PresentationFormat>
  <Paragraphs>164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Calendrier Collaboratif</vt:lpstr>
      <vt:lpstr>Sommaire</vt:lpstr>
      <vt:lpstr>Introduction</vt:lpstr>
      <vt:lpstr>Méthode de gestion de projet</vt:lpstr>
      <vt:lpstr>Outils</vt:lpstr>
      <vt:lpstr>Modélisation</vt:lpstr>
      <vt:lpstr>PowerPoint Presentation</vt:lpstr>
      <vt:lpstr>Concepts</vt:lpstr>
      <vt:lpstr>Interface</vt:lpstr>
      <vt:lpstr>Fonctionnalités avancées</vt:lpstr>
      <vt:lpstr>Démonstration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Calendrier Collaboratif</dc:title>
  <dc:creator>pierre momo</dc:creator>
  <cp:lastModifiedBy>pierre momo</cp:lastModifiedBy>
  <cp:revision>55</cp:revision>
  <dcterms:created xsi:type="dcterms:W3CDTF">2011-05-21T07:52:12Z</dcterms:created>
  <dcterms:modified xsi:type="dcterms:W3CDTF">2011-05-23T12:24:39Z</dcterms:modified>
</cp:coreProperties>
</file>