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F59BA-B41D-9AFB-15CF-E3A6D5E19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E1F77E-A425-967D-FF46-F9A48A284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C7635-2EEA-04E8-D000-174C5460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B35E-B080-44A1-AEC9-684FE18EAC01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F2520-21A5-51CC-DB5E-5741C564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42842-1181-EF78-377A-4830F281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66BE-D1AC-49F7-8530-747228B2E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3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25A8F-5162-7961-4E33-64843729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EA408F-88ED-0690-4882-7585341C0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7657D-1621-D0BC-7B70-8D5C2AA9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B35E-B080-44A1-AEC9-684FE18EAC01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17D25-341C-E7AD-C775-46C2021C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838C6-8445-E8B3-D0B2-8EFFCD8B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66BE-D1AC-49F7-8530-747228B2E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6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8F6A61-E46A-53A7-8711-86FD25E30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C9A1E1-5C86-E322-451B-C49788C87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1CD20C-6F53-C64E-0502-30737AD2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B35E-B080-44A1-AEC9-684FE18EAC01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000BF-8C32-E916-CDCC-C68F14C6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5642E-5FD0-D393-04C4-E2117308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66BE-D1AC-49F7-8530-747228B2E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60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EB287-7290-461A-6D72-19E73743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576E9-1145-B15A-B868-7C90F829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0A762-DDED-AFF7-9284-6A3CF976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B35E-B080-44A1-AEC9-684FE18EAC01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A9A96-845B-E765-9093-085A87AD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47B70-461E-310F-DAB1-DA033572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66BE-D1AC-49F7-8530-747228B2E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14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23B8F-BE9A-72DA-7194-DA4DEC62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B4F09A-11C6-2C0F-9659-34EE80E72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ED408-4750-6A5A-0EA3-2D82B358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B35E-B080-44A1-AEC9-684FE18EAC01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AC422-EA64-037D-0DF2-D6935592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6267C-F158-EA06-9764-4706D089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66BE-D1AC-49F7-8530-747228B2E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0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3F7EE-0DA0-E75A-6535-5DD1EB9A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9A6B8-5C45-CFDD-0BB9-D4FDA2E12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303207-1147-29CF-70C9-92A282E0C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611CAA-5531-01DF-09CC-70D9B9A0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B35E-B080-44A1-AEC9-684FE18EAC01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C05C61-4684-CD3E-E37A-E5068448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0AA2C-93BF-3CE4-3CDE-EE14B4A6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66BE-D1AC-49F7-8530-747228B2E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1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A01FA-E4B5-A3E1-AB04-A49E336B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10964-0215-6412-24C8-2C6F3EA6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CA6D36-4E04-1429-18F0-74847FAFA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43C01D-D287-5E53-7A65-BF9BB1EC7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83CFD6-3A52-9D73-DA22-58FB197AF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B23916-5854-69AE-906D-63285BD3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B35E-B080-44A1-AEC9-684FE18EAC01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855D59-4960-BC21-7228-0392405C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1EBA93-9AE5-C192-D0EB-DBEF6A9E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66BE-D1AC-49F7-8530-747228B2E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78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05FCB-99CB-C5EE-6004-35D1BC15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23CFC7-0C39-9B41-4646-190D188B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B35E-B080-44A1-AEC9-684FE18EAC01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654450-008B-B67A-4D91-6970816A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703826-6D9B-3526-CBEE-76A7A93D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66BE-D1AC-49F7-8530-747228B2E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1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ADE962-9333-FE1F-FF7F-5397134A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B35E-B080-44A1-AEC9-684FE18EAC01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3BB892-5435-9E26-8CB3-CB3AAF93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5E4FC8-5A5D-A699-623B-6BA12F5A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66BE-D1AC-49F7-8530-747228B2E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11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1F9CA-0B59-5AD6-9D58-E4777C79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16437-3E47-FE49-5B05-B4CD520A4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1DBD61-B0F0-3F30-9C73-288716584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D2813E-7749-DAA2-773D-388D6EFA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B35E-B080-44A1-AEC9-684FE18EAC01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AF56B9-B952-2988-D32E-E4CFEC0C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093D21-4B23-2FDB-D094-C8E6909B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66BE-D1AC-49F7-8530-747228B2E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76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DC1B1-ADD0-B840-BDC0-2812D7FF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539657-9C56-8A65-3EE8-A97D0F324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0D0B01-1B31-614F-9AF0-FA00FDE4D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AC732D-F7F2-5463-2F34-A26CBFCD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B35E-B080-44A1-AEC9-684FE18EAC01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0E7EBE-2C13-2A03-CC56-042E77DD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B626DF-820F-939E-F62C-11E87EF9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966BE-D1AC-49F7-8530-747228B2E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A8BE31-EA7B-FEA4-918A-B89D10219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E0B3A3-6253-CD8F-D4A1-5BD16D12E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AB6D8-6AAF-4DE4-9C69-736807670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DB35E-B080-44A1-AEC9-684FE18EAC01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5D585-0C51-BED7-7038-B8875B86F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28706-C958-E5AA-E2EF-F3DFC6C93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966BE-D1AC-49F7-8530-747228B2E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5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16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Yangming</dc:creator>
  <cp:lastModifiedBy>Guo Yangming</cp:lastModifiedBy>
  <cp:revision>1</cp:revision>
  <dcterms:created xsi:type="dcterms:W3CDTF">2022-08-30T10:03:36Z</dcterms:created>
  <dcterms:modified xsi:type="dcterms:W3CDTF">2022-08-30T10:03:44Z</dcterms:modified>
</cp:coreProperties>
</file>