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63" r:id="rId5"/>
    <p:sldId id="271" r:id="rId6"/>
    <p:sldId id="276" r:id="rId7"/>
    <p:sldId id="277" r:id="rId8"/>
    <p:sldId id="278" r:id="rId9"/>
    <p:sldId id="269" r:id="rId10"/>
    <p:sldId id="267"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38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416" autoAdjust="0"/>
  </p:normalViewPr>
  <p:slideViewPr>
    <p:cSldViewPr snapToGrid="0">
      <p:cViewPr varScale="1">
        <p:scale>
          <a:sx n="116" d="100"/>
          <a:sy n="116" d="100"/>
        </p:scale>
        <p:origin x="19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1"/>
        <p:cNvGrpSpPr/>
        <p:nvPr/>
      </p:nvGrpSpPr>
      <p:grpSpPr>
        <a:xfrm>
          <a:off x="0" y="0"/>
          <a:ext cx="0" cy="0"/>
          <a:chOff x="0" y="0"/>
          <a:chExt cx="0" cy="0"/>
        </a:xfrm>
      </p:grpSpPr>
      <p:sp>
        <p:nvSpPr>
          <p:cNvPr id="192" name="Google Shape;19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3" name="Google Shape;19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1"/>
        <p:cNvGrpSpPr/>
        <p:nvPr/>
      </p:nvGrpSpPr>
      <p:grpSpPr>
        <a:xfrm>
          <a:off x="0" y="0"/>
          <a:ext cx="0" cy="0"/>
          <a:chOff x="0" y="0"/>
          <a:chExt cx="0" cy="0"/>
        </a:xfrm>
      </p:grpSpPr>
      <p:sp>
        <p:nvSpPr>
          <p:cNvPr id="192" name="Google Shape;19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3" name="Google Shape;19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1"/>
        <p:cNvGrpSpPr/>
        <p:nvPr/>
      </p:nvGrpSpPr>
      <p:grpSpPr>
        <a:xfrm>
          <a:off x="0" y="0"/>
          <a:ext cx="0" cy="0"/>
          <a:chOff x="0" y="0"/>
          <a:chExt cx="0" cy="0"/>
        </a:xfrm>
      </p:grpSpPr>
      <p:sp>
        <p:nvSpPr>
          <p:cNvPr id="192" name="Google Shape;19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3" name="Google Shape;19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1"/>
        <p:cNvGrpSpPr/>
        <p:nvPr/>
      </p:nvGrpSpPr>
      <p:grpSpPr>
        <a:xfrm>
          <a:off x="0" y="0"/>
          <a:ext cx="0" cy="0"/>
          <a:chOff x="0" y="0"/>
          <a:chExt cx="0" cy="0"/>
        </a:xfrm>
      </p:grpSpPr>
      <p:sp>
        <p:nvSpPr>
          <p:cNvPr id="192" name="Google Shape;19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3" name="Google Shape;19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1"/>
        <p:cNvGrpSpPr/>
        <p:nvPr/>
      </p:nvGrpSpPr>
      <p:grpSpPr>
        <a:xfrm>
          <a:off x="0" y="0"/>
          <a:ext cx="0" cy="0"/>
          <a:chOff x="0" y="0"/>
          <a:chExt cx="0" cy="0"/>
        </a:xfrm>
      </p:grpSpPr>
      <p:sp>
        <p:nvSpPr>
          <p:cNvPr id="192" name="Google Shape;19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3" name="Google Shape;19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1"/>
        <p:cNvGrpSpPr/>
        <p:nvPr/>
      </p:nvGrpSpPr>
      <p:grpSpPr>
        <a:xfrm>
          <a:off x="0" y="0"/>
          <a:ext cx="0" cy="0"/>
          <a:chOff x="0" y="0"/>
          <a:chExt cx="0" cy="0"/>
        </a:xfrm>
      </p:grpSpPr>
      <p:sp>
        <p:nvSpPr>
          <p:cNvPr id="192" name="Google Shape;19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3" name="Google Shape;19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9"/>
        <p:cNvGrpSpPr/>
        <p:nvPr/>
      </p:nvGrpSpPr>
      <p:grpSpPr>
        <a:xfrm>
          <a:off x="0" y="0"/>
          <a:ext cx="0" cy="0"/>
          <a:chOff x="0" y="0"/>
          <a:chExt cx="0" cy="0"/>
        </a:xfrm>
      </p:grpSpPr>
      <p:sp>
        <p:nvSpPr>
          <p:cNvPr id="220" name="Google Shape;22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1" name="Google Shape;22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
        <p:cNvGrpSpPr/>
        <p:nvPr/>
      </p:nvGrpSpPr>
      <p:grpSpPr>
        <a:xfrm>
          <a:off x="0" y="0"/>
          <a:ext cx="0" cy="0"/>
          <a:chOff x="0" y="0"/>
          <a:chExt cx="0" cy="0"/>
        </a:xfrm>
      </p:grpSpPr>
      <p:sp>
        <p:nvSpPr>
          <p:cNvPr id="16" name="Google Shape;16;p13"/>
          <p:cNvSpPr/>
          <p:nvPr/>
        </p:nvSpPr>
        <p:spPr>
          <a:xfrm>
            <a:off x="0" y="6356350"/>
            <a:ext cx="12192000" cy="501650"/>
          </a:xfrm>
          <a:prstGeom prst="rect">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7" name="Google Shape;1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20" name="Google Shape;20;p13"/>
          <p:cNvSpPr/>
          <p:nvPr/>
        </p:nvSpPr>
        <p:spPr>
          <a:xfrm>
            <a:off x="0" y="6347793"/>
            <a:ext cx="12192000" cy="78132"/>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1" name="Google Shape;21;p13"/>
          <p:cNvSpPr/>
          <p:nvPr/>
        </p:nvSpPr>
        <p:spPr>
          <a:xfrm>
            <a:off x="-609600" y="157302"/>
            <a:ext cx="6930887" cy="828536"/>
          </a:xfrm>
          <a:prstGeom prst="snip2DiagRect">
            <a:avLst>
              <a:gd name="adj1" fmla="val 50000"/>
              <a:gd name="adj2" fmla="val 0"/>
            </a:avLst>
          </a:prstGeom>
          <a:solidFill>
            <a:srgbClr val="1F3864"/>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2" name="Google Shape;22;p13"/>
          <p:cNvSpPr/>
          <p:nvPr/>
        </p:nvSpPr>
        <p:spPr>
          <a:xfrm>
            <a:off x="-225287" y="125136"/>
            <a:ext cx="6559826" cy="111195"/>
          </a:xfrm>
          <a:prstGeom prst="rect">
            <a:avLst/>
          </a:prstGeom>
          <a:solidFill>
            <a:srgbClr val="2F559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23" name="Google Shape;23;p13"/>
          <p:cNvCxnSpPr/>
          <p:nvPr/>
        </p:nvCxnSpPr>
        <p:spPr>
          <a:xfrm flipH="1">
            <a:off x="5393635" y="39756"/>
            <a:ext cx="993914" cy="985838"/>
          </a:xfrm>
          <a:prstGeom prst="straightConnector1">
            <a:avLst/>
          </a:prstGeom>
          <a:noFill/>
          <a:ln w="38100" cap="flat" cmpd="sng">
            <a:solidFill>
              <a:schemeClr val="lt1"/>
            </a:solidFill>
            <a:prstDash val="solid"/>
            <a:miter lim="800000"/>
            <a:headEnd type="none" w="sm" len="sm"/>
            <a:tailEnd type="none" w="sm" len="sm"/>
          </a:ln>
        </p:spPr>
      </p:cxnSp>
      <p:cxnSp>
        <p:nvCxnSpPr>
          <p:cNvPr id="24" name="Google Shape;24;p13"/>
          <p:cNvCxnSpPr/>
          <p:nvPr/>
        </p:nvCxnSpPr>
        <p:spPr>
          <a:xfrm flipH="1">
            <a:off x="5625547" y="72888"/>
            <a:ext cx="993914" cy="985838"/>
          </a:xfrm>
          <a:prstGeom prst="straightConnector1">
            <a:avLst/>
          </a:prstGeom>
          <a:noFill/>
          <a:ln w="28575" cap="flat" cmpd="sng">
            <a:solidFill>
              <a:schemeClr val="lt1"/>
            </a:solidFill>
            <a:prstDash val="solid"/>
            <a:miter lim="800000"/>
            <a:headEnd type="none" w="sm" len="sm"/>
            <a:tailEnd type="none" w="sm" len="sm"/>
          </a:ln>
        </p:spPr>
      </p:cxnSp>
      <p:grpSp>
        <p:nvGrpSpPr>
          <p:cNvPr id="2" name="Group 1"/>
          <p:cNvGrpSpPr/>
          <p:nvPr userDrawn="1"/>
        </p:nvGrpSpPr>
        <p:grpSpPr>
          <a:xfrm>
            <a:off x="11291861" y="5721893"/>
            <a:ext cx="658295" cy="431205"/>
            <a:chOff x="4454091" y="1837716"/>
            <a:chExt cx="658295" cy="431205"/>
          </a:xfrm>
        </p:grpSpPr>
        <p:grpSp>
          <p:nvGrpSpPr>
            <p:cNvPr id="3" name="Google Shape;94;p1"/>
            <p:cNvGrpSpPr/>
            <p:nvPr/>
          </p:nvGrpSpPr>
          <p:grpSpPr>
            <a:xfrm>
              <a:off x="4454091" y="2179236"/>
              <a:ext cx="658295" cy="89685"/>
              <a:chOff x="1241882" y="3526580"/>
              <a:chExt cx="9850573" cy="1342017"/>
            </a:xfrm>
          </p:grpSpPr>
          <p:sp>
            <p:nvSpPr>
              <p:cNvPr id="11" name="Google Shape;95;p1"/>
              <p:cNvSpPr/>
              <p:nvPr/>
            </p:nvSpPr>
            <p:spPr>
              <a:xfrm>
                <a:off x="1784431" y="3543034"/>
                <a:ext cx="240467" cy="1325563"/>
              </a:xfrm>
              <a:prstGeom prst="rect">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2" name="Google Shape;96;p1"/>
              <p:cNvSpPr/>
              <p:nvPr/>
            </p:nvSpPr>
            <p:spPr>
              <a:xfrm>
                <a:off x="4454982" y="3526580"/>
                <a:ext cx="240467" cy="1342017"/>
              </a:xfrm>
              <a:prstGeom prst="rect">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3" name="Google Shape;97;p1"/>
              <p:cNvSpPr/>
              <p:nvPr/>
            </p:nvSpPr>
            <p:spPr>
              <a:xfrm>
                <a:off x="1241882" y="3526580"/>
                <a:ext cx="1325563" cy="240467"/>
              </a:xfrm>
              <a:prstGeom prst="trapezoid">
                <a:avLst>
                  <a:gd name="adj" fmla="val 43485"/>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 name="Google Shape;98;p1"/>
              <p:cNvSpPr/>
              <p:nvPr/>
            </p:nvSpPr>
            <p:spPr>
              <a:xfrm>
                <a:off x="2848432" y="3545630"/>
                <a:ext cx="1325563" cy="240467"/>
              </a:xfrm>
              <a:prstGeom prst="trapezoid">
                <a:avLst>
                  <a:gd name="adj" fmla="val 43485"/>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5" name="Google Shape;99;p1"/>
              <p:cNvSpPr/>
              <p:nvPr/>
            </p:nvSpPr>
            <p:spPr>
              <a:xfrm>
                <a:off x="2848432" y="4628130"/>
                <a:ext cx="1325563" cy="240467"/>
              </a:xfrm>
              <a:prstGeom prst="trapezoid">
                <a:avLst>
                  <a:gd name="adj" fmla="val 43485"/>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5" name="Google Shape;100;p1"/>
              <p:cNvSpPr/>
              <p:nvPr/>
            </p:nvSpPr>
            <p:spPr>
              <a:xfrm>
                <a:off x="2848432" y="4086880"/>
                <a:ext cx="1325563" cy="240467"/>
              </a:xfrm>
              <a:prstGeom prst="trapezoid">
                <a:avLst>
                  <a:gd name="adj" fmla="val 43485"/>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6" name="Google Shape;101;p1"/>
              <p:cNvSpPr/>
              <p:nvPr/>
            </p:nvSpPr>
            <p:spPr>
              <a:xfrm>
                <a:off x="4491846" y="3526580"/>
                <a:ext cx="1325563" cy="240467"/>
              </a:xfrm>
              <a:prstGeom prst="trapezoid">
                <a:avLst>
                  <a:gd name="adj" fmla="val 43485"/>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7" name="Google Shape;102;p1"/>
              <p:cNvSpPr/>
              <p:nvPr/>
            </p:nvSpPr>
            <p:spPr>
              <a:xfrm>
                <a:off x="4491846" y="4628130"/>
                <a:ext cx="1325563" cy="240467"/>
              </a:xfrm>
              <a:prstGeom prst="trapezoid">
                <a:avLst>
                  <a:gd name="adj" fmla="val 43485"/>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8" name="Google Shape;103;p1"/>
              <p:cNvSpPr/>
              <p:nvPr/>
            </p:nvSpPr>
            <p:spPr>
              <a:xfrm>
                <a:off x="6096000" y="3543034"/>
                <a:ext cx="240467" cy="1325563"/>
              </a:xfrm>
              <a:prstGeom prst="rect">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9" name="Google Shape;104;p1"/>
              <p:cNvSpPr/>
              <p:nvPr/>
            </p:nvSpPr>
            <p:spPr>
              <a:xfrm>
                <a:off x="7299944" y="3536879"/>
                <a:ext cx="240467" cy="1325563"/>
              </a:xfrm>
              <a:prstGeom prst="rect">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0" name="Google Shape;105;p1"/>
              <p:cNvSpPr/>
              <p:nvPr/>
            </p:nvSpPr>
            <p:spPr>
              <a:xfrm>
                <a:off x="6094615" y="4071482"/>
                <a:ext cx="1325563" cy="240467"/>
              </a:xfrm>
              <a:prstGeom prst="trapezoid">
                <a:avLst>
                  <a:gd name="adj" fmla="val 43485"/>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1" name="Google Shape;106;p1"/>
              <p:cNvSpPr/>
              <p:nvPr/>
            </p:nvSpPr>
            <p:spPr>
              <a:xfrm>
                <a:off x="9648044" y="3536878"/>
                <a:ext cx="240467" cy="1325563"/>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2" name="Google Shape;107;p1"/>
              <p:cNvSpPr/>
              <p:nvPr/>
            </p:nvSpPr>
            <p:spPr>
              <a:xfrm>
                <a:off x="7843876" y="4065326"/>
                <a:ext cx="240467" cy="79711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3" name="Google Shape;108;p1"/>
              <p:cNvSpPr/>
              <p:nvPr/>
            </p:nvSpPr>
            <p:spPr>
              <a:xfrm>
                <a:off x="9047820" y="4065521"/>
                <a:ext cx="240467" cy="79711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4" name="Google Shape;109;p1"/>
              <p:cNvSpPr/>
              <p:nvPr/>
            </p:nvSpPr>
            <p:spPr>
              <a:xfrm>
                <a:off x="7842491" y="4065326"/>
                <a:ext cx="1325563" cy="240467"/>
              </a:xfrm>
              <a:prstGeom prst="trapezoid">
                <a:avLst>
                  <a:gd name="adj" fmla="val 43485"/>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5" name="Google Shape;110;p1"/>
              <p:cNvSpPr/>
              <p:nvPr/>
            </p:nvSpPr>
            <p:spPr>
              <a:xfrm>
                <a:off x="7842491" y="3545630"/>
                <a:ext cx="1445796" cy="240467"/>
              </a:xfrm>
              <a:prstGeom prst="trapezoid">
                <a:avLst>
                  <a:gd name="adj" fmla="val 43485"/>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6" name="Google Shape;111;p1"/>
              <p:cNvSpPr/>
              <p:nvPr/>
            </p:nvSpPr>
            <p:spPr>
              <a:xfrm>
                <a:off x="9646659" y="3539863"/>
                <a:ext cx="1445796" cy="240467"/>
              </a:xfrm>
              <a:prstGeom prst="trapezoid">
                <a:avLst>
                  <a:gd name="adj" fmla="val 88377"/>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7" name="Google Shape;112;p1"/>
              <p:cNvSpPr/>
              <p:nvPr/>
            </p:nvSpPr>
            <p:spPr>
              <a:xfrm rot="10800000" flipH="1">
                <a:off x="9643066" y="4621975"/>
                <a:ext cx="1445796" cy="240467"/>
              </a:xfrm>
              <a:prstGeom prst="trapezoid">
                <a:avLst>
                  <a:gd name="adj" fmla="val 75173"/>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8" name="Google Shape;113;p1"/>
              <p:cNvSpPr/>
              <p:nvPr/>
            </p:nvSpPr>
            <p:spPr>
              <a:xfrm rot="5400000">
                <a:off x="10435229" y="4076852"/>
                <a:ext cx="1066797" cy="240467"/>
              </a:xfrm>
              <a:prstGeom prst="trapezoid">
                <a:avLst>
                  <a:gd name="adj" fmla="val 43485"/>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9" name="Google Shape;114;p1"/>
              <p:cNvSpPr/>
              <p:nvPr/>
            </p:nvSpPr>
            <p:spPr>
              <a:xfrm rot="-2461701">
                <a:off x="10770416" y="3667228"/>
                <a:ext cx="91103" cy="259687"/>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0" name="Google Shape;115;p1"/>
              <p:cNvSpPr/>
              <p:nvPr/>
            </p:nvSpPr>
            <p:spPr>
              <a:xfrm rot="-2461701">
                <a:off x="10723307" y="4545204"/>
                <a:ext cx="220762" cy="14531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nvGrpSpPr>
            <p:cNvPr id="4" name="Google Shape;116;p1"/>
            <p:cNvGrpSpPr/>
            <p:nvPr/>
          </p:nvGrpSpPr>
          <p:grpSpPr>
            <a:xfrm>
              <a:off x="4500609" y="1837716"/>
              <a:ext cx="588819" cy="311384"/>
              <a:chOff x="4569230" y="1178778"/>
              <a:chExt cx="3088870" cy="1633481"/>
            </a:xfrm>
          </p:grpSpPr>
          <p:grpSp>
            <p:nvGrpSpPr>
              <p:cNvPr id="5" name="Google Shape;117;p1"/>
              <p:cNvGrpSpPr/>
              <p:nvPr/>
            </p:nvGrpSpPr>
            <p:grpSpPr>
              <a:xfrm>
                <a:off x="4569230" y="1178778"/>
                <a:ext cx="1483108" cy="1625245"/>
                <a:chOff x="8146323" y="4438689"/>
                <a:chExt cx="976216" cy="1069773"/>
              </a:xfrm>
            </p:grpSpPr>
            <p:sp>
              <p:nvSpPr>
                <p:cNvPr id="9" name="Google Shape;118;p1"/>
                <p:cNvSpPr/>
                <p:nvPr/>
              </p:nvSpPr>
              <p:spPr>
                <a:xfrm rot="10800000" flipH="1">
                  <a:off x="8146323" y="4438689"/>
                  <a:ext cx="975910" cy="281675"/>
                </a:xfrm>
                <a:prstGeom prst="parallelogram">
                  <a:avLst>
                    <a:gd name="adj" fmla="val 65579"/>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 name="Google Shape;119;p1"/>
                <p:cNvSpPr/>
                <p:nvPr/>
              </p:nvSpPr>
              <p:spPr>
                <a:xfrm rot="5400000">
                  <a:off x="8493746" y="4879670"/>
                  <a:ext cx="975910" cy="281675"/>
                </a:xfrm>
                <a:prstGeom prst="parallelogram">
                  <a:avLst>
                    <a:gd name="adj" fmla="val 65579"/>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nvGrpSpPr>
              <p:cNvPr id="6" name="Google Shape;120;p1"/>
              <p:cNvGrpSpPr/>
              <p:nvPr/>
            </p:nvGrpSpPr>
            <p:grpSpPr>
              <a:xfrm flipH="1">
                <a:off x="6174992" y="1187014"/>
                <a:ext cx="1483108" cy="1625245"/>
                <a:chOff x="8623190" y="4058596"/>
                <a:chExt cx="976216" cy="1069773"/>
              </a:xfrm>
            </p:grpSpPr>
            <p:sp>
              <p:nvSpPr>
                <p:cNvPr id="7" name="Google Shape;121;p1"/>
                <p:cNvSpPr/>
                <p:nvPr/>
              </p:nvSpPr>
              <p:spPr>
                <a:xfrm rot="10800000" flipH="1">
                  <a:off x="8623190" y="4058596"/>
                  <a:ext cx="975910" cy="281675"/>
                </a:xfrm>
                <a:prstGeom prst="parallelogram">
                  <a:avLst>
                    <a:gd name="adj" fmla="val 65579"/>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 name="Google Shape;122;p1"/>
                <p:cNvSpPr/>
                <p:nvPr/>
              </p:nvSpPr>
              <p:spPr>
                <a:xfrm rot="5400000">
                  <a:off x="8970613" y="4499577"/>
                  <a:ext cx="975910" cy="281675"/>
                </a:xfrm>
                <a:prstGeom prst="parallelogram">
                  <a:avLst>
                    <a:gd name="adj" fmla="val 65579"/>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5"/>
        <p:cNvGrpSpPr/>
        <p:nvPr/>
      </p:nvGrpSpPr>
      <p:grpSpPr>
        <a:xfrm>
          <a:off x="0" y="0"/>
          <a:ext cx="0" cy="0"/>
          <a:chOff x="0" y="0"/>
          <a:chExt cx="0" cy="0"/>
        </a:xfrm>
      </p:grpSpPr>
      <p:sp>
        <p:nvSpPr>
          <p:cNvPr id="76" name="Google Shape;7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8" name="Google Shape;7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81"/>
        <p:cNvGrpSpPr/>
        <p:nvPr/>
      </p:nvGrpSpPr>
      <p:grpSpPr>
        <a:xfrm>
          <a:off x="0" y="0"/>
          <a:ext cx="0" cy="0"/>
          <a:chOff x="0" y="0"/>
          <a:chExt cx="0" cy="0"/>
        </a:xfrm>
      </p:grpSpPr>
      <p:sp>
        <p:nvSpPr>
          <p:cNvPr id="82" name="Google Shape;82;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4" name="Google Shape;84;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5"/>
        <p:cNvGrpSpPr/>
        <p:nvPr/>
      </p:nvGrpSpPr>
      <p:grpSpPr>
        <a:xfrm>
          <a:off x="0" y="0"/>
          <a:ext cx="0" cy="0"/>
          <a:chOff x="0" y="0"/>
          <a:chExt cx="0" cy="0"/>
        </a:xfrm>
      </p:grpSpPr>
      <p:sp>
        <p:nvSpPr>
          <p:cNvPr id="26" name="Google Shape;26;p14"/>
          <p:cNvSpPr/>
          <p:nvPr/>
        </p:nvSpPr>
        <p:spPr>
          <a:xfrm>
            <a:off x="0" y="1888434"/>
            <a:ext cx="12192000" cy="1966500"/>
          </a:xfrm>
          <a:prstGeom prst="snip2DiagRect">
            <a:avLst>
              <a:gd name="adj1" fmla="val 50000"/>
              <a:gd name="adj2" fmla="val 0"/>
            </a:avLst>
          </a:prstGeom>
          <a:solidFill>
            <a:srgbClr val="2F54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7" name="Google Shape;27;p14"/>
          <p:cNvSpPr/>
          <p:nvPr/>
        </p:nvSpPr>
        <p:spPr>
          <a:xfrm>
            <a:off x="0" y="1152939"/>
            <a:ext cx="12192000" cy="2536343"/>
          </a:xfrm>
          <a:prstGeom prst="snip2DiagRect">
            <a:avLst>
              <a:gd name="adj1" fmla="val 50000"/>
              <a:gd name="adj2" fmla="val 0"/>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28" name="Google Shape;28;p14"/>
          <p:cNvCxnSpPr/>
          <p:nvPr/>
        </p:nvCxnSpPr>
        <p:spPr>
          <a:xfrm flipH="1">
            <a:off x="9594574" y="1073426"/>
            <a:ext cx="2690190" cy="2808012"/>
          </a:xfrm>
          <a:prstGeom prst="straightConnector1">
            <a:avLst/>
          </a:prstGeom>
          <a:noFill/>
          <a:ln w="38100" cap="flat" cmpd="sng">
            <a:solidFill>
              <a:schemeClr val="lt1"/>
            </a:solidFill>
            <a:prstDash val="solid"/>
            <a:miter lim="800000"/>
            <a:headEnd type="none" w="sm" len="sm"/>
            <a:tailEnd type="none" w="sm" len="sm"/>
          </a:ln>
        </p:spPr>
      </p:cxnSp>
      <p:cxnSp>
        <p:nvCxnSpPr>
          <p:cNvPr id="29" name="Google Shape;29;p14"/>
          <p:cNvCxnSpPr/>
          <p:nvPr/>
        </p:nvCxnSpPr>
        <p:spPr>
          <a:xfrm flipH="1">
            <a:off x="9906000" y="1331844"/>
            <a:ext cx="2690190" cy="2808012"/>
          </a:xfrm>
          <a:prstGeom prst="straightConnector1">
            <a:avLst/>
          </a:prstGeom>
          <a:noFill/>
          <a:ln w="38100" cap="flat" cmpd="sng">
            <a:solidFill>
              <a:schemeClr val="lt1"/>
            </a:solidFill>
            <a:prstDash val="solid"/>
            <a:miter lim="800000"/>
            <a:headEnd type="none" w="sm" len="sm"/>
            <a:tailEnd type="none" w="sm" len="sm"/>
          </a:ln>
        </p:spPr>
      </p:cxnSp>
      <p:grpSp>
        <p:nvGrpSpPr>
          <p:cNvPr id="2" name="Group 1"/>
          <p:cNvGrpSpPr/>
          <p:nvPr userDrawn="1"/>
        </p:nvGrpSpPr>
        <p:grpSpPr>
          <a:xfrm>
            <a:off x="319061" y="6260735"/>
            <a:ext cx="658295" cy="431205"/>
            <a:chOff x="4454091" y="1837716"/>
            <a:chExt cx="658295" cy="431205"/>
          </a:xfrm>
        </p:grpSpPr>
        <p:grpSp>
          <p:nvGrpSpPr>
            <p:cNvPr id="3" name="Google Shape;94;p1"/>
            <p:cNvGrpSpPr/>
            <p:nvPr/>
          </p:nvGrpSpPr>
          <p:grpSpPr>
            <a:xfrm>
              <a:off x="4454091" y="2179236"/>
              <a:ext cx="658295" cy="89685"/>
              <a:chOff x="1241882" y="3526580"/>
              <a:chExt cx="9850573" cy="1342017"/>
            </a:xfrm>
          </p:grpSpPr>
          <p:sp>
            <p:nvSpPr>
              <p:cNvPr id="11" name="Google Shape;95;p1"/>
              <p:cNvSpPr/>
              <p:nvPr/>
            </p:nvSpPr>
            <p:spPr>
              <a:xfrm>
                <a:off x="1784431" y="3543034"/>
                <a:ext cx="240467" cy="1325563"/>
              </a:xfrm>
              <a:prstGeom prst="rect">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2" name="Google Shape;96;p1"/>
              <p:cNvSpPr/>
              <p:nvPr/>
            </p:nvSpPr>
            <p:spPr>
              <a:xfrm>
                <a:off x="4454982" y="3526580"/>
                <a:ext cx="240467" cy="1342017"/>
              </a:xfrm>
              <a:prstGeom prst="rect">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3" name="Google Shape;97;p1"/>
              <p:cNvSpPr/>
              <p:nvPr/>
            </p:nvSpPr>
            <p:spPr>
              <a:xfrm>
                <a:off x="1241882" y="3526580"/>
                <a:ext cx="1325563" cy="240467"/>
              </a:xfrm>
              <a:prstGeom prst="trapezoid">
                <a:avLst>
                  <a:gd name="adj" fmla="val 43485"/>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 name="Google Shape;98;p1"/>
              <p:cNvSpPr/>
              <p:nvPr/>
            </p:nvSpPr>
            <p:spPr>
              <a:xfrm>
                <a:off x="2848432" y="3545630"/>
                <a:ext cx="1325563" cy="240467"/>
              </a:xfrm>
              <a:prstGeom prst="trapezoid">
                <a:avLst>
                  <a:gd name="adj" fmla="val 43485"/>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5" name="Google Shape;99;p1"/>
              <p:cNvSpPr/>
              <p:nvPr/>
            </p:nvSpPr>
            <p:spPr>
              <a:xfrm>
                <a:off x="2848432" y="4628130"/>
                <a:ext cx="1325563" cy="240467"/>
              </a:xfrm>
              <a:prstGeom prst="trapezoid">
                <a:avLst>
                  <a:gd name="adj" fmla="val 43485"/>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6" name="Google Shape;100;p1"/>
              <p:cNvSpPr/>
              <p:nvPr/>
            </p:nvSpPr>
            <p:spPr>
              <a:xfrm>
                <a:off x="2848432" y="4086880"/>
                <a:ext cx="1325563" cy="240467"/>
              </a:xfrm>
              <a:prstGeom prst="trapezoid">
                <a:avLst>
                  <a:gd name="adj" fmla="val 43485"/>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7" name="Google Shape;101;p1"/>
              <p:cNvSpPr/>
              <p:nvPr/>
            </p:nvSpPr>
            <p:spPr>
              <a:xfrm>
                <a:off x="4491846" y="3526580"/>
                <a:ext cx="1325563" cy="240467"/>
              </a:xfrm>
              <a:prstGeom prst="trapezoid">
                <a:avLst>
                  <a:gd name="adj" fmla="val 43485"/>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 name="Google Shape;102;p1"/>
              <p:cNvSpPr/>
              <p:nvPr/>
            </p:nvSpPr>
            <p:spPr>
              <a:xfrm>
                <a:off x="4491846" y="4628130"/>
                <a:ext cx="1325563" cy="240467"/>
              </a:xfrm>
              <a:prstGeom prst="trapezoid">
                <a:avLst>
                  <a:gd name="adj" fmla="val 43485"/>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9" name="Google Shape;103;p1"/>
              <p:cNvSpPr/>
              <p:nvPr/>
            </p:nvSpPr>
            <p:spPr>
              <a:xfrm>
                <a:off x="6096000" y="3543034"/>
                <a:ext cx="240467" cy="1325563"/>
              </a:xfrm>
              <a:prstGeom prst="rect">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0" name="Google Shape;104;p1"/>
              <p:cNvSpPr/>
              <p:nvPr/>
            </p:nvSpPr>
            <p:spPr>
              <a:xfrm>
                <a:off x="7299944" y="3536879"/>
                <a:ext cx="240467" cy="1325563"/>
              </a:xfrm>
              <a:prstGeom prst="rect">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1" name="Google Shape;105;p1"/>
              <p:cNvSpPr/>
              <p:nvPr/>
            </p:nvSpPr>
            <p:spPr>
              <a:xfrm>
                <a:off x="6094615" y="4071482"/>
                <a:ext cx="1325563" cy="240467"/>
              </a:xfrm>
              <a:prstGeom prst="trapezoid">
                <a:avLst>
                  <a:gd name="adj" fmla="val 43485"/>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2" name="Google Shape;106;p1"/>
              <p:cNvSpPr/>
              <p:nvPr/>
            </p:nvSpPr>
            <p:spPr>
              <a:xfrm>
                <a:off x="9648044" y="3536878"/>
                <a:ext cx="240467" cy="1325563"/>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3" name="Google Shape;107;p1"/>
              <p:cNvSpPr/>
              <p:nvPr/>
            </p:nvSpPr>
            <p:spPr>
              <a:xfrm>
                <a:off x="7843876" y="4065326"/>
                <a:ext cx="240467" cy="79711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 name="Google Shape;108;p1"/>
              <p:cNvSpPr/>
              <p:nvPr/>
            </p:nvSpPr>
            <p:spPr>
              <a:xfrm>
                <a:off x="9047820" y="4065521"/>
                <a:ext cx="240467" cy="79711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5" name="Google Shape;109;p1"/>
              <p:cNvSpPr/>
              <p:nvPr/>
            </p:nvSpPr>
            <p:spPr>
              <a:xfrm>
                <a:off x="7842491" y="4065326"/>
                <a:ext cx="1325563" cy="240467"/>
              </a:xfrm>
              <a:prstGeom prst="trapezoid">
                <a:avLst>
                  <a:gd name="adj" fmla="val 43485"/>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0" name="Google Shape;110;p1"/>
              <p:cNvSpPr/>
              <p:nvPr/>
            </p:nvSpPr>
            <p:spPr>
              <a:xfrm>
                <a:off x="7842491" y="3545630"/>
                <a:ext cx="1445796" cy="240467"/>
              </a:xfrm>
              <a:prstGeom prst="trapezoid">
                <a:avLst>
                  <a:gd name="adj" fmla="val 43485"/>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1" name="Google Shape;111;p1"/>
              <p:cNvSpPr/>
              <p:nvPr/>
            </p:nvSpPr>
            <p:spPr>
              <a:xfrm>
                <a:off x="9646659" y="3539863"/>
                <a:ext cx="1445796" cy="240467"/>
              </a:xfrm>
              <a:prstGeom prst="trapezoid">
                <a:avLst>
                  <a:gd name="adj" fmla="val 88377"/>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2" name="Google Shape;112;p1"/>
              <p:cNvSpPr/>
              <p:nvPr/>
            </p:nvSpPr>
            <p:spPr>
              <a:xfrm rot="10800000" flipH="1">
                <a:off x="9643066" y="4621975"/>
                <a:ext cx="1445796" cy="240467"/>
              </a:xfrm>
              <a:prstGeom prst="trapezoid">
                <a:avLst>
                  <a:gd name="adj" fmla="val 75173"/>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3" name="Google Shape;113;p1"/>
              <p:cNvSpPr/>
              <p:nvPr/>
            </p:nvSpPr>
            <p:spPr>
              <a:xfrm rot="5400000">
                <a:off x="10435229" y="4076852"/>
                <a:ext cx="1066797" cy="240467"/>
              </a:xfrm>
              <a:prstGeom prst="trapezoid">
                <a:avLst>
                  <a:gd name="adj" fmla="val 43485"/>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4" name="Google Shape;114;p1"/>
              <p:cNvSpPr/>
              <p:nvPr/>
            </p:nvSpPr>
            <p:spPr>
              <a:xfrm rot="-2461701">
                <a:off x="10770416" y="3667228"/>
                <a:ext cx="91103" cy="259687"/>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5" name="Google Shape;115;p1"/>
              <p:cNvSpPr/>
              <p:nvPr/>
            </p:nvSpPr>
            <p:spPr>
              <a:xfrm rot="-2461701">
                <a:off x="10723307" y="4545204"/>
                <a:ext cx="220762" cy="14531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nvGrpSpPr>
            <p:cNvPr id="4" name="Google Shape;116;p1"/>
            <p:cNvGrpSpPr/>
            <p:nvPr/>
          </p:nvGrpSpPr>
          <p:grpSpPr>
            <a:xfrm>
              <a:off x="4500609" y="1837716"/>
              <a:ext cx="588819" cy="311384"/>
              <a:chOff x="4569230" y="1178778"/>
              <a:chExt cx="3088870" cy="1633481"/>
            </a:xfrm>
          </p:grpSpPr>
          <p:grpSp>
            <p:nvGrpSpPr>
              <p:cNvPr id="5" name="Google Shape;117;p1"/>
              <p:cNvGrpSpPr/>
              <p:nvPr/>
            </p:nvGrpSpPr>
            <p:grpSpPr>
              <a:xfrm>
                <a:off x="4569230" y="1178778"/>
                <a:ext cx="1483108" cy="1625245"/>
                <a:chOff x="8146323" y="4438689"/>
                <a:chExt cx="976216" cy="1069773"/>
              </a:xfrm>
            </p:grpSpPr>
            <p:sp>
              <p:nvSpPr>
                <p:cNvPr id="9" name="Google Shape;118;p1"/>
                <p:cNvSpPr/>
                <p:nvPr/>
              </p:nvSpPr>
              <p:spPr>
                <a:xfrm rot="10800000" flipH="1">
                  <a:off x="8146323" y="4438689"/>
                  <a:ext cx="975910" cy="281675"/>
                </a:xfrm>
                <a:prstGeom prst="parallelogram">
                  <a:avLst>
                    <a:gd name="adj" fmla="val 65579"/>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 name="Google Shape;119;p1"/>
                <p:cNvSpPr/>
                <p:nvPr/>
              </p:nvSpPr>
              <p:spPr>
                <a:xfrm rot="5400000">
                  <a:off x="8493746" y="4879670"/>
                  <a:ext cx="975910" cy="281675"/>
                </a:xfrm>
                <a:prstGeom prst="parallelogram">
                  <a:avLst>
                    <a:gd name="adj" fmla="val 65579"/>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nvGrpSpPr>
              <p:cNvPr id="6" name="Google Shape;120;p1"/>
              <p:cNvGrpSpPr/>
              <p:nvPr/>
            </p:nvGrpSpPr>
            <p:grpSpPr>
              <a:xfrm flipH="1">
                <a:off x="6174992" y="1187014"/>
                <a:ext cx="1483108" cy="1625245"/>
                <a:chOff x="8623190" y="4058596"/>
                <a:chExt cx="976216" cy="1069773"/>
              </a:xfrm>
            </p:grpSpPr>
            <p:sp>
              <p:nvSpPr>
                <p:cNvPr id="7" name="Google Shape;121;p1"/>
                <p:cNvSpPr/>
                <p:nvPr/>
              </p:nvSpPr>
              <p:spPr>
                <a:xfrm rot="10800000" flipH="1">
                  <a:off x="8623190" y="4058596"/>
                  <a:ext cx="975910" cy="281675"/>
                </a:xfrm>
                <a:prstGeom prst="parallelogram">
                  <a:avLst>
                    <a:gd name="adj" fmla="val 65579"/>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 name="Google Shape;122;p1"/>
                <p:cNvSpPr/>
                <p:nvPr/>
              </p:nvSpPr>
              <p:spPr>
                <a:xfrm rot="5400000">
                  <a:off x="8970613" y="4499577"/>
                  <a:ext cx="975910" cy="281675"/>
                </a:xfrm>
                <a:prstGeom prst="parallelogram">
                  <a:avLst>
                    <a:gd name="adj" fmla="val 65579"/>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0"/>
        <p:cNvGrpSpPr/>
        <p:nvPr/>
      </p:nvGrpSpPr>
      <p:grpSpPr>
        <a:xfrm>
          <a:off x="0" y="0"/>
          <a:ext cx="0" cy="0"/>
          <a:chOff x="0" y="0"/>
          <a:chExt cx="0" cy="0"/>
        </a:xfrm>
      </p:grpSpPr>
      <p:sp>
        <p:nvSpPr>
          <p:cNvPr id="31" name="Google Shape;31;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9" name="Google Shape;39;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0" name="Google Shape;40;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3"/>
        <p:cNvGrpSpPr/>
        <p:nvPr/>
      </p:nvGrpSpPr>
      <p:grpSpPr>
        <a:xfrm>
          <a:off x="0" y="0"/>
          <a:ext cx="0" cy="0"/>
          <a:chOff x="0" y="0"/>
          <a:chExt cx="0" cy="0"/>
        </a:xfrm>
      </p:grpSpPr>
      <p:sp>
        <p:nvSpPr>
          <p:cNvPr id="44" name="Google Shape;44;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6" name="Google Shape;46;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7" name="Google Shape;47;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8" name="Google Shape;48;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9" name="Google Shape;49;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7"/>
        <p:cNvGrpSpPr/>
        <p:nvPr/>
      </p:nvGrpSpPr>
      <p:grpSpPr>
        <a:xfrm>
          <a:off x="0" y="0"/>
          <a:ext cx="0" cy="0"/>
          <a:chOff x="0" y="0"/>
          <a:chExt cx="0" cy="0"/>
        </a:xfrm>
      </p:grpSpPr>
      <p:sp>
        <p:nvSpPr>
          <p:cNvPr id="58" name="Google Shape;5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4" name="Google Shape;64;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a:spLocks noGrp="1"/>
          </p:cNvSpPr>
          <p:nvPr>
            <p:ph type="pic" idx="2"/>
          </p:nvPr>
        </p:nvSpPr>
        <p:spPr>
          <a:xfrm>
            <a:off x="5183188" y="987425"/>
            <a:ext cx="6172200" cy="4873625"/>
          </a:xfrm>
          <a:prstGeom prst="rect">
            <a:avLst/>
          </a:prstGeom>
          <a:noFill/>
          <a:ln>
            <a:noFill/>
          </a:ln>
        </p:spPr>
      </p:sp>
      <p:sp>
        <p:nvSpPr>
          <p:cNvPr id="71" name="Google Shape;71;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2" name="Google Shape;7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vmlDrawing" Target="../drawings/vmlDrawing1.vml"/><Relationship Id="rId5" Type="http://schemas.openxmlformats.org/officeDocument/2006/relationships/slideLayout" Target="../slideLayouts/slideLayout1.xml"/><Relationship Id="rId4" Type="http://schemas.openxmlformats.org/officeDocument/2006/relationships/image" Target="../media/image7.wmf"/><Relationship Id="rId3" Type="http://schemas.openxmlformats.org/officeDocument/2006/relationships/oleObject" Target="../embeddings/oleObject1.bin"/><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p1"/>
          <p:cNvSpPr txBox="1">
            <a:spLocks noGrp="1"/>
          </p:cNvSpPr>
          <p:nvPr>
            <p:ph type="sldNum" idx="4294967295"/>
          </p:nvPr>
        </p:nvSpPr>
        <p:spPr>
          <a:xfrm>
            <a:off x="94488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93" name="Google Shape;93;p1"/>
          <p:cNvSpPr txBox="1"/>
          <p:nvPr/>
        </p:nvSpPr>
        <p:spPr>
          <a:xfrm>
            <a:off x="4815381" y="2405816"/>
            <a:ext cx="4472659" cy="1692049"/>
          </a:xfrm>
          <a:prstGeom prst="rect">
            <a:avLst/>
          </a:prstGeom>
          <a:noFill/>
          <a:ln>
            <a:noFill/>
          </a:ln>
        </p:spPr>
        <p:txBody>
          <a:bodyPr spcFirstLastPara="1" wrap="square" lIns="91425" tIns="45700" rIns="91425" bIns="45700" anchor="t" anchorCtr="0">
            <a:normAutofit/>
          </a:bodyPr>
          <a:lstStyle/>
          <a:p>
            <a:pPr marL="0" marR="0" lvl="0" indent="0" rtl="0">
              <a:lnSpc>
                <a:spcPct val="90000"/>
              </a:lnSpc>
              <a:spcBef>
                <a:spcPts val="0"/>
              </a:spcBef>
              <a:spcAft>
                <a:spcPts val="0"/>
              </a:spcAft>
              <a:buClr>
                <a:srgbClr val="1F3864"/>
              </a:buClr>
              <a:buSzPts val="2300"/>
              <a:buFont typeface="Arial" panose="020B0604020202020204"/>
              <a:buNone/>
            </a:pPr>
            <a:r>
              <a:rPr lang="en-US" sz="4800" b="1" i="0" u="none" strike="noStrike" cap="none" dirty="0">
                <a:solidFill>
                  <a:srgbClr val="1F3864"/>
                </a:solidFill>
                <a:latin typeface="Arial" panose="020B0604020202020204"/>
                <a:ea typeface="Arial" panose="020B0604020202020204"/>
                <a:cs typeface="Arial" panose="020B0604020202020204"/>
                <a:sym typeface="Arial" panose="020B0604020202020204"/>
              </a:rPr>
              <a:t>IoT and IDE </a:t>
            </a:r>
            <a:br>
              <a:rPr lang="en-US" sz="4800" b="1" i="0" u="none" strike="noStrike" cap="none" dirty="0">
                <a:solidFill>
                  <a:srgbClr val="1F3864"/>
                </a:solidFill>
                <a:latin typeface="Arial" panose="020B0604020202020204"/>
                <a:ea typeface="Arial" panose="020B0604020202020204"/>
                <a:cs typeface="Arial" panose="020B0604020202020204"/>
                <a:sym typeface="Arial" panose="020B0604020202020204"/>
              </a:rPr>
            </a:br>
            <a:r>
              <a:rPr lang="en-US" sz="4800" b="1" i="0" u="none" strike="noStrike" cap="none" dirty="0">
                <a:solidFill>
                  <a:srgbClr val="1F3864"/>
                </a:solidFill>
                <a:latin typeface="Arial" panose="020B0604020202020204"/>
                <a:ea typeface="Arial" panose="020B0604020202020204"/>
                <a:cs typeface="Arial" panose="020B0604020202020204"/>
                <a:sym typeface="Arial" panose="020B0604020202020204"/>
              </a:rPr>
              <a:t>Introduction  </a:t>
            </a:r>
            <a:endParaRPr lang="en-US" sz="4800" b="1" i="0" u="none" strike="noStrike" cap="none" dirty="0">
              <a:solidFill>
                <a:srgbClr val="1F3864"/>
              </a:solidFill>
              <a:latin typeface="Arial" panose="020B0604020202020204"/>
              <a:ea typeface="Arial" panose="020B0604020202020204"/>
              <a:cs typeface="Arial" panose="020B0604020202020204"/>
              <a:sym typeface="Arial" panose="020B0604020202020204"/>
            </a:endParaRPr>
          </a:p>
        </p:txBody>
      </p:sp>
      <p:sp>
        <p:nvSpPr>
          <p:cNvPr id="5" name="TextBox 4"/>
          <p:cNvSpPr txBox="1"/>
          <p:nvPr/>
        </p:nvSpPr>
        <p:spPr>
          <a:xfrm>
            <a:off x="3195206" y="1990317"/>
            <a:ext cx="7868285" cy="829945"/>
          </a:xfrm>
          <a:prstGeom prst="rect">
            <a:avLst/>
          </a:prstGeom>
          <a:noFill/>
        </p:spPr>
        <p:txBody>
          <a:bodyPr wrap="none" rtlCol="0">
            <a:spAutoFit/>
          </a:bodyPr>
          <a:lstStyle/>
          <a:p>
            <a:r>
              <a:rPr lang="en-US" sz="4800" b="1" dirty="0">
                <a:solidFill>
                  <a:schemeClr val="bg1"/>
                </a:solidFill>
              </a:rPr>
              <a:t>Monitoring Bendungan Air</a:t>
            </a:r>
            <a:endParaRPr lang="en-US" sz="4800" b="1" dirty="0">
              <a:solidFill>
                <a:schemeClr val="bg1"/>
              </a:solidFill>
            </a:endParaRPr>
          </a:p>
        </p:txBody>
      </p:sp>
      <p:sp>
        <p:nvSpPr>
          <p:cNvPr id="36" name="TextBox 35"/>
          <p:cNvSpPr txBox="1"/>
          <p:nvPr/>
        </p:nvSpPr>
        <p:spPr>
          <a:xfrm>
            <a:off x="3271160" y="2782669"/>
            <a:ext cx="3526155" cy="645160"/>
          </a:xfrm>
          <a:prstGeom prst="rect">
            <a:avLst/>
          </a:prstGeom>
          <a:noFill/>
        </p:spPr>
        <p:txBody>
          <a:bodyPr wrap="none" rtlCol="0">
            <a:spAutoFit/>
          </a:bodyPr>
          <a:lstStyle/>
          <a:p>
            <a:r>
              <a:rPr lang="en-US" sz="1800" dirty="0">
                <a:solidFill>
                  <a:schemeClr val="bg1"/>
                </a:solidFill>
              </a:rPr>
              <a:t>Nama : Muhammad Indra Aditia</a:t>
            </a:r>
            <a:endParaRPr lang="en-US" sz="1800" dirty="0">
              <a:solidFill>
                <a:schemeClr val="bg1"/>
              </a:solidFill>
            </a:endParaRPr>
          </a:p>
          <a:p>
            <a:r>
              <a:rPr lang="en-US" sz="1800" dirty="0">
                <a:solidFill>
                  <a:schemeClr val="bg1"/>
                </a:solidFill>
              </a:rPr>
              <a:t>Email : indraaditia60@gmail.com</a:t>
            </a:r>
            <a:endParaRPr lang="en-US" sz="18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7"/>
          <p:cNvSpPr/>
          <p:nvPr/>
        </p:nvSpPr>
        <p:spPr>
          <a:xfrm>
            <a:off x="142875" y="342900"/>
            <a:ext cx="5700713" cy="5572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dirty="0">
                <a:solidFill>
                  <a:schemeClr val="lt1"/>
                </a:solidFill>
                <a:latin typeface="Arial" panose="020B0604020202020204"/>
                <a:ea typeface="Arial" panose="020B0604020202020204"/>
                <a:cs typeface="Arial" panose="020B0604020202020204"/>
                <a:sym typeface="Arial" panose="020B0604020202020204"/>
              </a:rPr>
              <a:t>Problems and Objective</a:t>
            </a:r>
            <a:endParaRPr dirty="0"/>
          </a:p>
        </p:txBody>
      </p:sp>
      <p:sp>
        <p:nvSpPr>
          <p:cNvPr id="196" name="Google Shape;196;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TECH ACADEMY</a:t>
            </a:r>
            <a:endParaRPr lang="en-US"/>
          </a:p>
        </p:txBody>
      </p:sp>
      <p:sp>
        <p:nvSpPr>
          <p:cNvPr id="197" name="Google Shape;19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3" name="TextBox 32"/>
          <p:cNvSpPr txBox="1"/>
          <p:nvPr/>
        </p:nvSpPr>
        <p:spPr>
          <a:xfrm>
            <a:off x="949234" y="1445623"/>
            <a:ext cx="9431383" cy="2306955"/>
          </a:xfrm>
          <a:prstGeom prst="rect">
            <a:avLst/>
          </a:prstGeom>
          <a:noFill/>
        </p:spPr>
        <p:txBody>
          <a:bodyPr wrap="square" rtlCol="0">
            <a:spAutoFit/>
          </a:bodyPr>
          <a:lstStyle/>
          <a:p>
            <a:pPr algn="just"/>
            <a:r>
              <a:rPr lang="en-US" sz="1600" dirty="0"/>
              <a:t>Penerapan teknologi di bidang perairan sangat perlu diperhatikan. Yaitu salah satu upaya dalam mengatasi masalah luapan air yang terjadi akibat banjir pada bendungan dan merupakan upaya dalam pengelolaan air yang efisien dalam memonitoring secara realtime. Alat monitoring ketinggian air yang akan dibuat berupa prototipe yang menggunakan sensor ultrasonik HC-SR04 dan menggunakan perangkat pemrosesan data berupa mini komputer ESP32 dan output berupa LCD 16x2 I2C. Penggunaan sensor ultrasonik baik dalam pengukuran ketinggian dalam perhitungan jarak. Sensor ultrasonik mengeluarkan gelombang ultrasonik dan air akan memantulkan gelombang tersebut sehingga jarak antara air dan sensor dapat dihitung jumlahnya. Agar dapat mengukur ketinggian air sungai berdasarkan ketinggian bendungan.</a:t>
            </a: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7"/>
          <p:cNvSpPr/>
          <p:nvPr/>
        </p:nvSpPr>
        <p:spPr>
          <a:xfrm>
            <a:off x="142875" y="342900"/>
            <a:ext cx="5700713" cy="5572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dirty="0">
                <a:solidFill>
                  <a:schemeClr val="lt1"/>
                </a:solidFill>
                <a:latin typeface="Arial" panose="020B0604020202020204"/>
                <a:ea typeface="Arial" panose="020B0604020202020204"/>
                <a:cs typeface="Arial" panose="020B0604020202020204"/>
                <a:sym typeface="Arial" panose="020B0604020202020204"/>
              </a:rPr>
              <a:t>Desain dan Skematik</a:t>
            </a:r>
            <a:endParaRPr sz="1100" dirty="0"/>
          </a:p>
        </p:txBody>
      </p:sp>
      <p:sp>
        <p:nvSpPr>
          <p:cNvPr id="196" name="Google Shape;196;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TECH ACADEMY</a:t>
            </a:r>
            <a:endParaRPr lang="en-US"/>
          </a:p>
        </p:txBody>
      </p:sp>
      <p:sp>
        <p:nvSpPr>
          <p:cNvPr id="197" name="Google Shape;19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3" name="TextBox 32"/>
          <p:cNvSpPr txBox="1"/>
          <p:nvPr/>
        </p:nvSpPr>
        <p:spPr>
          <a:xfrm>
            <a:off x="949234" y="1445623"/>
            <a:ext cx="9431383" cy="33718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t>Desain Sistem</a:t>
            </a:r>
            <a:endParaRPr lang="en-US" sz="1600" dirty="0"/>
          </a:p>
        </p:txBody>
      </p:sp>
      <p:pic>
        <p:nvPicPr>
          <p:cNvPr id="2" name="Gambar 1"/>
          <p:cNvPicPr>
            <a:picLocks noChangeAspect="1"/>
          </p:cNvPicPr>
          <p:nvPr/>
        </p:nvPicPr>
        <p:blipFill>
          <a:blip r:embed="rId1"/>
          <a:stretch>
            <a:fillRect/>
          </a:stretch>
        </p:blipFill>
        <p:spPr>
          <a:xfrm>
            <a:off x="1864360" y="1783080"/>
            <a:ext cx="7247255" cy="26943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7"/>
          <p:cNvSpPr/>
          <p:nvPr/>
        </p:nvSpPr>
        <p:spPr>
          <a:xfrm>
            <a:off x="142875" y="342900"/>
            <a:ext cx="5700713" cy="5572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dirty="0">
                <a:solidFill>
                  <a:schemeClr val="lt1"/>
                </a:solidFill>
                <a:latin typeface="Arial" panose="020B0604020202020204"/>
                <a:ea typeface="Arial" panose="020B0604020202020204"/>
                <a:cs typeface="Arial" panose="020B0604020202020204"/>
                <a:sym typeface="Arial" panose="020B0604020202020204"/>
              </a:rPr>
              <a:t>Desain dan Skematik</a:t>
            </a:r>
            <a:endParaRPr sz="1100" dirty="0"/>
          </a:p>
        </p:txBody>
      </p:sp>
      <p:sp>
        <p:nvSpPr>
          <p:cNvPr id="196" name="Google Shape;196;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TECH ACADEMY</a:t>
            </a:r>
            <a:endParaRPr lang="en-US"/>
          </a:p>
        </p:txBody>
      </p:sp>
      <p:sp>
        <p:nvSpPr>
          <p:cNvPr id="197" name="Google Shape;19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2" name="Gambar 1" descr="2"/>
          <p:cNvPicPr>
            <a:picLocks noChangeAspect="1"/>
          </p:cNvPicPr>
          <p:nvPr/>
        </p:nvPicPr>
        <p:blipFill>
          <a:blip r:embed="rId1"/>
          <a:stretch>
            <a:fillRect/>
          </a:stretch>
        </p:blipFill>
        <p:spPr>
          <a:xfrm>
            <a:off x="5843905" y="1760220"/>
            <a:ext cx="4173220" cy="1974850"/>
          </a:xfrm>
          <a:prstGeom prst="rect">
            <a:avLst/>
          </a:prstGeom>
        </p:spPr>
      </p:pic>
      <p:pic>
        <p:nvPicPr>
          <p:cNvPr id="5" name="Gambar 4" descr="1"/>
          <p:cNvPicPr>
            <a:picLocks noChangeAspect="1"/>
          </p:cNvPicPr>
          <p:nvPr/>
        </p:nvPicPr>
        <p:blipFill>
          <a:blip r:embed="rId2"/>
          <a:stretch>
            <a:fillRect/>
          </a:stretch>
        </p:blipFill>
        <p:spPr>
          <a:xfrm>
            <a:off x="1021715" y="1981835"/>
            <a:ext cx="3568700" cy="3530600"/>
          </a:xfrm>
          <a:prstGeom prst="rect">
            <a:avLst/>
          </a:prstGeom>
        </p:spPr>
      </p:pic>
      <p:pic>
        <p:nvPicPr>
          <p:cNvPr id="8" name="Gambar 7" descr="3"/>
          <p:cNvPicPr>
            <a:picLocks noChangeAspect="1"/>
          </p:cNvPicPr>
          <p:nvPr/>
        </p:nvPicPr>
        <p:blipFill>
          <a:blip r:embed="rId3"/>
          <a:stretch>
            <a:fillRect/>
          </a:stretch>
        </p:blipFill>
        <p:spPr>
          <a:xfrm>
            <a:off x="5843905" y="4051300"/>
            <a:ext cx="4227830" cy="2004060"/>
          </a:xfrm>
          <a:prstGeom prst="rect">
            <a:avLst/>
          </a:prstGeom>
        </p:spPr>
      </p:pic>
      <p:sp>
        <p:nvSpPr>
          <p:cNvPr id="11" name="Kotak Teks 10"/>
          <p:cNvSpPr txBox="1"/>
          <p:nvPr/>
        </p:nvSpPr>
        <p:spPr>
          <a:xfrm>
            <a:off x="1033780" y="1406525"/>
            <a:ext cx="2957830" cy="306705"/>
          </a:xfrm>
          <a:prstGeom prst="rect">
            <a:avLst/>
          </a:prstGeom>
          <a:noFill/>
        </p:spPr>
        <p:txBody>
          <a:bodyPr wrap="square" rtlCol="0">
            <a:spAutoFit/>
          </a:bodyPr>
          <a:p>
            <a:pPr marL="285750" indent="-285750">
              <a:buFont typeface="Arial" panose="020B0604020202020204" pitchFamily="34" charset="0"/>
              <a:buChar char="•"/>
            </a:pPr>
            <a:r>
              <a:rPr lang="en-US" altLang="id-ID"/>
              <a:t>Skematik Rangkaian Publisher</a:t>
            </a:r>
            <a:endParaRPr lang="en-US" altLang="id-ID"/>
          </a:p>
        </p:txBody>
      </p:sp>
      <p:sp>
        <p:nvSpPr>
          <p:cNvPr id="12" name="Kotak Teks 11"/>
          <p:cNvSpPr txBox="1"/>
          <p:nvPr/>
        </p:nvSpPr>
        <p:spPr>
          <a:xfrm>
            <a:off x="5843905" y="1317625"/>
            <a:ext cx="4064000" cy="306705"/>
          </a:xfrm>
          <a:prstGeom prst="rect">
            <a:avLst/>
          </a:prstGeom>
          <a:noFill/>
        </p:spPr>
        <p:txBody>
          <a:bodyPr wrap="square" rtlCol="0">
            <a:spAutoFit/>
          </a:bodyPr>
          <a:p>
            <a:pPr marL="285750" indent="-285750">
              <a:buFont typeface="Arial" panose="020B0604020202020204" pitchFamily="34" charset="0"/>
              <a:buChar char="•"/>
            </a:pPr>
            <a:r>
              <a:rPr lang="en-US" altLang="id-ID"/>
              <a:t>Skematik Rangkaian Subscriber</a:t>
            </a:r>
            <a:endParaRPr lang="en-US" altLang="id-I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7"/>
          <p:cNvSpPr/>
          <p:nvPr/>
        </p:nvSpPr>
        <p:spPr>
          <a:xfrm>
            <a:off x="142875" y="342900"/>
            <a:ext cx="5700713" cy="5572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dirty="0">
                <a:solidFill>
                  <a:schemeClr val="lt1"/>
                </a:solidFill>
                <a:latin typeface="Arial" panose="020B0604020202020204"/>
                <a:ea typeface="Arial" panose="020B0604020202020204"/>
                <a:cs typeface="Arial" panose="020B0604020202020204"/>
                <a:sym typeface="Arial" panose="020B0604020202020204"/>
              </a:rPr>
              <a:t>Desain dan Skematik</a:t>
            </a:r>
            <a:endParaRPr sz="1100" dirty="0"/>
          </a:p>
        </p:txBody>
      </p:sp>
      <p:sp>
        <p:nvSpPr>
          <p:cNvPr id="196" name="Google Shape;196;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TECH ACADEMY</a:t>
            </a:r>
            <a:endParaRPr lang="en-US"/>
          </a:p>
        </p:txBody>
      </p:sp>
      <p:sp>
        <p:nvSpPr>
          <p:cNvPr id="197" name="Google Shape;19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1" name="Kotak Teks 10"/>
          <p:cNvSpPr txBox="1"/>
          <p:nvPr/>
        </p:nvSpPr>
        <p:spPr>
          <a:xfrm>
            <a:off x="956310" y="1107440"/>
            <a:ext cx="2957830" cy="306705"/>
          </a:xfrm>
          <a:prstGeom prst="rect">
            <a:avLst/>
          </a:prstGeom>
          <a:noFill/>
        </p:spPr>
        <p:txBody>
          <a:bodyPr wrap="square" rtlCol="0">
            <a:spAutoFit/>
          </a:bodyPr>
          <a:p>
            <a:pPr marL="285750" indent="-285750">
              <a:buFont typeface="Arial" panose="020B0604020202020204" pitchFamily="34" charset="0"/>
              <a:buChar char="•"/>
            </a:pPr>
            <a:r>
              <a:rPr lang="en-US" altLang="id-ID"/>
              <a:t>Kode Program Publisher</a:t>
            </a:r>
            <a:endParaRPr lang="en-US" altLang="id-ID"/>
          </a:p>
        </p:txBody>
      </p:sp>
      <p:pic>
        <p:nvPicPr>
          <p:cNvPr id="7" name="Gambar 6"/>
          <p:cNvPicPr>
            <a:picLocks noChangeAspect="1"/>
          </p:cNvPicPr>
          <p:nvPr/>
        </p:nvPicPr>
        <p:blipFill>
          <a:blip r:embed="rId1"/>
          <a:stretch>
            <a:fillRect/>
          </a:stretch>
        </p:blipFill>
        <p:spPr>
          <a:xfrm>
            <a:off x="4707255" y="1513840"/>
            <a:ext cx="3123565" cy="4185920"/>
          </a:xfrm>
          <a:prstGeom prst="rect">
            <a:avLst/>
          </a:prstGeom>
        </p:spPr>
      </p:pic>
      <p:pic>
        <p:nvPicPr>
          <p:cNvPr id="13" name="Gambar 12"/>
          <p:cNvPicPr>
            <a:picLocks noChangeAspect="1"/>
          </p:cNvPicPr>
          <p:nvPr/>
        </p:nvPicPr>
        <p:blipFill>
          <a:blip r:embed="rId2"/>
          <a:stretch>
            <a:fillRect/>
          </a:stretch>
        </p:blipFill>
        <p:spPr>
          <a:xfrm>
            <a:off x="8153400" y="1513840"/>
            <a:ext cx="2719070" cy="1534795"/>
          </a:xfrm>
          <a:prstGeom prst="rect">
            <a:avLst/>
          </a:prstGeom>
        </p:spPr>
      </p:pic>
      <p:graphicFrame>
        <p:nvGraphicFramePr>
          <p:cNvPr id="2" name="Objek 1"/>
          <p:cNvGraphicFramePr/>
          <p:nvPr/>
        </p:nvGraphicFramePr>
        <p:xfrm>
          <a:off x="956310" y="1414145"/>
          <a:ext cx="3393440" cy="4791710"/>
        </p:xfrm>
        <a:graphic>
          <a:graphicData uri="http://schemas.openxmlformats.org/presentationml/2006/ole">
            <mc:AlternateContent xmlns:mc="http://schemas.openxmlformats.org/markup-compatibility/2006">
              <mc:Choice xmlns:v="urn:schemas-microsoft-com:vml" Requires="v">
                <p:oleObj spid="_x0000_s4" name="" r:id="rId3" imgW="3390900" imgH="4787900" progId="Paint.Picture">
                  <p:embed/>
                </p:oleObj>
              </mc:Choice>
              <mc:Fallback>
                <p:oleObj name="" r:id="rId3" imgW="3390900" imgH="4787900" progId="Paint.Picture">
                  <p:embed/>
                  <p:pic>
                    <p:nvPicPr>
                      <p:cNvPr id="0" name="Gambar 3"/>
                      <p:cNvPicPr/>
                      <p:nvPr/>
                    </p:nvPicPr>
                    <p:blipFill>
                      <a:blip r:embed="rId4"/>
                      <a:stretch>
                        <a:fillRect/>
                      </a:stretch>
                    </p:blipFill>
                    <p:spPr>
                      <a:xfrm>
                        <a:off x="956310" y="1414145"/>
                        <a:ext cx="3393440" cy="4791710"/>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7"/>
          <p:cNvSpPr/>
          <p:nvPr/>
        </p:nvSpPr>
        <p:spPr>
          <a:xfrm>
            <a:off x="142875" y="342900"/>
            <a:ext cx="5700713" cy="5572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dirty="0">
                <a:solidFill>
                  <a:schemeClr val="lt1"/>
                </a:solidFill>
                <a:latin typeface="Arial" panose="020B0604020202020204"/>
                <a:ea typeface="Arial" panose="020B0604020202020204"/>
                <a:cs typeface="Arial" panose="020B0604020202020204"/>
                <a:sym typeface="Arial" panose="020B0604020202020204"/>
              </a:rPr>
              <a:t>Desain dan Skematik</a:t>
            </a:r>
            <a:endParaRPr sz="1100" dirty="0"/>
          </a:p>
        </p:txBody>
      </p:sp>
      <p:sp>
        <p:nvSpPr>
          <p:cNvPr id="196" name="Google Shape;196;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TECH ACADEMY</a:t>
            </a:r>
            <a:endParaRPr lang="en-US"/>
          </a:p>
        </p:txBody>
      </p:sp>
      <p:sp>
        <p:nvSpPr>
          <p:cNvPr id="197" name="Google Shape;19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1" name="Kotak Teks 10"/>
          <p:cNvSpPr txBox="1"/>
          <p:nvPr/>
        </p:nvSpPr>
        <p:spPr>
          <a:xfrm>
            <a:off x="956310" y="1107440"/>
            <a:ext cx="2957830" cy="306705"/>
          </a:xfrm>
          <a:prstGeom prst="rect">
            <a:avLst/>
          </a:prstGeom>
          <a:noFill/>
        </p:spPr>
        <p:txBody>
          <a:bodyPr wrap="square" rtlCol="0">
            <a:spAutoFit/>
          </a:bodyPr>
          <a:p>
            <a:pPr marL="285750" indent="-285750">
              <a:buFont typeface="Arial" panose="020B0604020202020204" pitchFamily="34" charset="0"/>
              <a:buChar char="•"/>
            </a:pPr>
            <a:r>
              <a:rPr lang="en-US" altLang="id-ID"/>
              <a:t>Kode Program Subscriber</a:t>
            </a:r>
            <a:endParaRPr lang="en-US" altLang="id-ID"/>
          </a:p>
        </p:txBody>
      </p:sp>
      <p:pic>
        <p:nvPicPr>
          <p:cNvPr id="2" name="Gambar 1"/>
          <p:cNvPicPr>
            <a:picLocks noChangeAspect="1"/>
          </p:cNvPicPr>
          <p:nvPr/>
        </p:nvPicPr>
        <p:blipFill>
          <a:blip r:embed="rId1"/>
          <a:stretch>
            <a:fillRect/>
          </a:stretch>
        </p:blipFill>
        <p:spPr>
          <a:xfrm>
            <a:off x="1283970" y="1555115"/>
            <a:ext cx="2667000" cy="1454785"/>
          </a:xfrm>
          <a:prstGeom prst="rect">
            <a:avLst/>
          </a:prstGeom>
        </p:spPr>
      </p:pic>
      <p:pic>
        <p:nvPicPr>
          <p:cNvPr id="6" name="Gambar 5"/>
          <p:cNvPicPr>
            <a:picLocks noChangeAspect="1"/>
          </p:cNvPicPr>
          <p:nvPr/>
        </p:nvPicPr>
        <p:blipFill>
          <a:blip r:embed="rId2"/>
          <a:stretch>
            <a:fillRect/>
          </a:stretch>
        </p:blipFill>
        <p:spPr>
          <a:xfrm>
            <a:off x="1283970" y="3150870"/>
            <a:ext cx="2464435" cy="2824480"/>
          </a:xfrm>
          <a:prstGeom prst="rect">
            <a:avLst/>
          </a:prstGeom>
        </p:spPr>
      </p:pic>
      <p:pic>
        <p:nvPicPr>
          <p:cNvPr id="10" name="Gambar 9"/>
          <p:cNvPicPr>
            <a:picLocks noChangeAspect="1"/>
          </p:cNvPicPr>
          <p:nvPr/>
        </p:nvPicPr>
        <p:blipFill>
          <a:blip r:embed="rId3"/>
          <a:stretch>
            <a:fillRect/>
          </a:stretch>
        </p:blipFill>
        <p:spPr>
          <a:xfrm>
            <a:off x="4504690" y="1476375"/>
            <a:ext cx="3044825" cy="4237355"/>
          </a:xfrm>
          <a:prstGeom prst="rect">
            <a:avLst/>
          </a:prstGeom>
        </p:spPr>
      </p:pic>
      <p:pic>
        <p:nvPicPr>
          <p:cNvPr id="15" name="Gambar 14"/>
          <p:cNvPicPr>
            <a:picLocks noChangeAspect="1"/>
          </p:cNvPicPr>
          <p:nvPr/>
        </p:nvPicPr>
        <p:blipFill>
          <a:blip r:embed="rId4"/>
          <a:stretch>
            <a:fillRect/>
          </a:stretch>
        </p:blipFill>
        <p:spPr>
          <a:xfrm>
            <a:off x="8610600" y="1476375"/>
            <a:ext cx="2192020" cy="36404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7"/>
          <p:cNvSpPr/>
          <p:nvPr/>
        </p:nvSpPr>
        <p:spPr>
          <a:xfrm>
            <a:off x="142875" y="342900"/>
            <a:ext cx="5700713" cy="5572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dirty="0">
                <a:solidFill>
                  <a:schemeClr val="lt1"/>
                </a:solidFill>
                <a:latin typeface="Arial" panose="020B0604020202020204"/>
                <a:ea typeface="Arial" panose="020B0604020202020204"/>
                <a:cs typeface="Arial" panose="020B0604020202020204"/>
                <a:sym typeface="Arial" panose="020B0604020202020204"/>
              </a:rPr>
              <a:t>Conclusion</a:t>
            </a:r>
            <a:endParaRPr sz="1100" dirty="0"/>
          </a:p>
        </p:txBody>
      </p:sp>
      <p:sp>
        <p:nvSpPr>
          <p:cNvPr id="196" name="Google Shape;196;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TECH ACADEMY</a:t>
            </a:r>
            <a:endParaRPr lang="en-US"/>
          </a:p>
        </p:txBody>
      </p:sp>
      <p:sp>
        <p:nvSpPr>
          <p:cNvPr id="197" name="Google Shape;19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00" name="Kotak Teks 99"/>
          <p:cNvSpPr txBox="1"/>
          <p:nvPr/>
        </p:nvSpPr>
        <p:spPr>
          <a:xfrm>
            <a:off x="831215" y="1623060"/>
            <a:ext cx="10264775" cy="2959735"/>
          </a:xfrm>
          <a:prstGeom prst="rect">
            <a:avLst/>
          </a:prstGeom>
          <a:noFill/>
          <a:ln w="9525">
            <a:noFill/>
          </a:ln>
        </p:spPr>
        <p:txBody>
          <a:bodyPr>
            <a:noAutofit/>
          </a:bodyPr>
          <a:p>
            <a:pPr marL="0" indent="0" algn="just"/>
            <a:r>
              <a:rPr lang="en-US" sz="1800">
                <a:solidFill>
                  <a:srgbClr val="000000"/>
                </a:solidFill>
                <a:latin typeface="Times New Roman" panose="02020603050405020304" charset="0"/>
                <a:ea typeface="SimSun" panose="02010600030101010101" pitchFamily="2" charset="-122"/>
              </a:rPr>
              <a:t>Tugas Projek  telah berhasil dibuat, sebuah prototipe sistem monitoring bendungan air berbasis IOT yaitu dengan ESP32 menggunakan protokol MQTT, Sensor HC-SR04, dan LCD 16x2 I2C. Prototipe ini mampu berjalan secara realtime dalam membaca data jarak permukaan air atau ketinggian air melalui sensor HC-SR04. Dan output data berupa karakter yang ditampilkan melalui LCD.</a:t>
            </a:r>
            <a:endParaRPr lang="en-US" altLang="en-US" sz="1800">
              <a:solidFill>
                <a:srgbClr val="000000"/>
              </a:solidFill>
              <a:latin typeface="Times New Roman" panose="02020603050405020304" charset="0"/>
              <a:ea typeface="SimSun"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1"/>
          <p:cNvSpPr txBox="1">
            <a:spLocks noGrp="1"/>
          </p:cNvSpPr>
          <p:nvPr>
            <p:ph type="ctrTitle" idx="4294967295"/>
          </p:nvPr>
        </p:nvSpPr>
        <p:spPr>
          <a:xfrm>
            <a:off x="0" y="1414463"/>
            <a:ext cx="12192000" cy="209550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lt1"/>
              </a:buClr>
              <a:buSzPts val="4800"/>
              <a:buFont typeface="Arial" panose="020B0604020202020204"/>
              <a:buNone/>
            </a:pPr>
            <a:r>
              <a:rPr lang="en-US" sz="4800" b="0" i="0" u="none" strike="noStrike" cap="none">
                <a:solidFill>
                  <a:schemeClr val="lt1"/>
                </a:solidFill>
                <a:latin typeface="Arial" panose="020B0604020202020204"/>
                <a:ea typeface="Arial" panose="020B0604020202020204"/>
                <a:cs typeface="Arial" panose="020B0604020202020204"/>
                <a:sym typeface="Arial" panose="020B0604020202020204"/>
              </a:rPr>
              <a:t>THANK</a:t>
            </a:r>
            <a:br>
              <a:rPr lang="en-US" sz="6600" b="0" i="0" u="none" strike="noStrike" cap="none">
                <a:solidFill>
                  <a:schemeClr val="lt1"/>
                </a:solidFill>
                <a:latin typeface="Arial" panose="020B0604020202020204"/>
                <a:ea typeface="Arial" panose="020B0604020202020204"/>
                <a:cs typeface="Arial" panose="020B0604020202020204"/>
                <a:sym typeface="Arial" panose="020B0604020202020204"/>
              </a:rPr>
            </a:br>
            <a:r>
              <a:rPr lang="en-US" sz="6600" b="1" i="0" u="none" strike="noStrike" cap="none">
                <a:solidFill>
                  <a:schemeClr val="lt1"/>
                </a:solidFill>
                <a:latin typeface="Arial" panose="020B0604020202020204"/>
                <a:ea typeface="Arial" panose="020B0604020202020204"/>
                <a:cs typeface="Arial" panose="020B0604020202020204"/>
                <a:sym typeface="Arial" panose="020B0604020202020204"/>
              </a:rPr>
              <a:t>YOU</a:t>
            </a:r>
            <a:endParaRPr sz="72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1576</Words>
  <Application>WPS Presentation</Application>
  <PresentationFormat>Widescreen</PresentationFormat>
  <Paragraphs>61</Paragraphs>
  <Slides>8</Slides>
  <Notes>6</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8</vt:i4>
      </vt:variant>
    </vt:vector>
  </HeadingPairs>
  <TitlesOfParts>
    <vt:vector size="18" baseType="lpstr">
      <vt:lpstr>Arial</vt:lpstr>
      <vt:lpstr>SimSun</vt:lpstr>
      <vt:lpstr>Wingdings</vt:lpstr>
      <vt:lpstr>Arial</vt:lpstr>
      <vt:lpstr>Calibri</vt:lpstr>
      <vt:lpstr>Times New Roman</vt:lpstr>
      <vt:lpstr>Microsoft YaHei</vt:lpstr>
      <vt:lpstr>Arial Unicode MS</vt:lpstr>
      <vt:lpstr>Office Theme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Singgih bekti Worsito</dc:creator>
  <cp:lastModifiedBy>Asus</cp:lastModifiedBy>
  <cp:revision>33</cp:revision>
  <dcterms:created xsi:type="dcterms:W3CDTF">2021-07-07T10:20:00Z</dcterms:created>
  <dcterms:modified xsi:type="dcterms:W3CDTF">2023-08-21T09:58:17Z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3CB712FDC2FF4D95BD5C722820EB6CC7_12</vt:lpwstr>
  </property>
  <property fmtid="{D5CDD505-2E9C-101B-9397-08002B2CF9AE}" pid="3" name="KSOProductBuildVer">
    <vt:lpwstr>1057-12.2.0.13110</vt:lpwstr>
  </property>
</Properties>
</file>