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E35FBAC-C5D0-40FE-AF71-D39990DFB20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9314EE8-0179-4818-B5B2-5E480AD5D7F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1ACBA9C-6972-4490-AA62-56FF20954CE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009B79F-8FF4-41F6-B4E2-60B82A7DB27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64791E8-5933-4655-91C6-F3FF35D244F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5BED5DF-7DF4-42F9-8A4E-6C4966DA54B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CC72A70-3EDF-4521-8D75-367130673C1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C05EF89-C580-4F46-9761-C0E2408A5C8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C662052-509A-4F90-AB2E-B64231C7DB0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6410917-D749-432A-AE99-1E940203CF1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3DF79CB-DE3C-4B0B-A5E4-BE17AD00727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E83A220-4736-4642-B266-889C0FE6160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26;p14"/>
          <p:cNvSpPr/>
          <p:nvPr/>
        </p:nvSpPr>
        <p:spPr>
          <a:xfrm>
            <a:off x="0" y="1888560"/>
            <a:ext cx="12191400" cy="1965960"/>
          </a:xfrm>
          <a:prstGeom prst="snip2DiagRect">
            <a:avLst>
              <a:gd name="adj1" fmla="val 50000"/>
              <a:gd name="adj2" fmla="val 0"/>
            </a:avLst>
          </a:prstGeom>
          <a:solidFill>
            <a:srgbClr val="2f5496"/>
          </a:solidFill>
          <a:ln w="0">
            <a:noFill/>
          </a:ln>
        </p:spPr>
        <p:style>
          <a:lnRef idx="0"/>
          <a:fillRef idx="0"/>
          <a:effectRef idx="0"/>
          <a:fontRef idx="minor"/>
        </p:style>
      </p:sp>
      <p:sp>
        <p:nvSpPr>
          <p:cNvPr id="1" name="Google Shape;27;p14"/>
          <p:cNvSpPr/>
          <p:nvPr/>
        </p:nvSpPr>
        <p:spPr>
          <a:xfrm>
            <a:off x="0" y="1153080"/>
            <a:ext cx="12191400" cy="2535480"/>
          </a:xfrm>
          <a:prstGeom prst="snip2DiagRect">
            <a:avLst>
              <a:gd name="adj1" fmla="val 50000"/>
              <a:gd name="adj2" fmla="val 0"/>
            </a:avLst>
          </a:prstGeom>
          <a:solidFill>
            <a:srgbClr val="1f3864"/>
          </a:solidFill>
          <a:ln w="0">
            <a:noFill/>
          </a:ln>
        </p:spPr>
        <p:style>
          <a:lnRef idx="0"/>
          <a:fillRef idx="0"/>
          <a:effectRef idx="0"/>
          <a:fontRef idx="minor"/>
        </p:style>
      </p:sp>
      <p:sp>
        <p:nvSpPr>
          <p:cNvPr id="2" name="Google Shape;28;p14"/>
          <p:cNvSpPr/>
          <p:nvPr/>
        </p:nvSpPr>
        <p:spPr>
          <a:xfrm flipH="1">
            <a:off x="9594000" y="1073520"/>
            <a:ext cx="2689560" cy="2807280"/>
          </a:xfrm>
          <a:custGeom>
            <a:avLst/>
            <a:gdLst/>
            <a:ahLst/>
            <a:rect l="l" t="t" r="r" b="b"/>
            <a:pathLst>
              <a:path w="21600" h="21600">
                <a:moveTo>
                  <a:pt x="0" y="0"/>
                </a:moveTo>
                <a:lnTo>
                  <a:pt x="21600" y="21600"/>
                </a:lnTo>
              </a:path>
            </a:pathLst>
          </a:custGeom>
          <a:noFill/>
          <a:ln w="38100">
            <a:solidFill>
              <a:srgbClr val="ffffff"/>
            </a:solidFill>
            <a:miter/>
          </a:ln>
        </p:spPr>
        <p:style>
          <a:lnRef idx="0"/>
          <a:fillRef idx="0"/>
          <a:effectRef idx="0"/>
          <a:fontRef idx="minor"/>
        </p:style>
      </p:sp>
      <p:sp>
        <p:nvSpPr>
          <p:cNvPr id="3" name="Google Shape;29;p14"/>
          <p:cNvSpPr/>
          <p:nvPr/>
        </p:nvSpPr>
        <p:spPr>
          <a:xfrm flipH="1">
            <a:off x="9905400" y="1332000"/>
            <a:ext cx="2689560" cy="2807280"/>
          </a:xfrm>
          <a:custGeom>
            <a:avLst/>
            <a:gdLst/>
            <a:ahLst/>
            <a:rect l="l" t="t" r="r" b="b"/>
            <a:pathLst>
              <a:path w="21600" h="21600">
                <a:moveTo>
                  <a:pt x="0" y="0"/>
                </a:moveTo>
                <a:lnTo>
                  <a:pt x="21600" y="21600"/>
                </a:lnTo>
              </a:path>
            </a:pathLst>
          </a:custGeom>
          <a:noFill/>
          <a:ln w="38100">
            <a:solidFill>
              <a:srgbClr val="ffffff"/>
            </a:solidFill>
            <a:miter/>
          </a:ln>
        </p:spPr>
        <p:style>
          <a:lnRef idx="0"/>
          <a:fillRef idx="0"/>
          <a:effectRef idx="0"/>
          <a:fontRef idx="minor"/>
        </p:style>
      </p:sp>
      <p:grpSp>
        <p:nvGrpSpPr>
          <p:cNvPr id="4" name="Group 1"/>
          <p:cNvGrpSpPr/>
          <p:nvPr/>
        </p:nvGrpSpPr>
        <p:grpSpPr>
          <a:xfrm>
            <a:off x="318960" y="6261480"/>
            <a:ext cx="658080" cy="430200"/>
            <a:chOff x="318960" y="6261480"/>
            <a:chExt cx="658080" cy="430200"/>
          </a:xfrm>
        </p:grpSpPr>
        <p:grpSp>
          <p:nvGrpSpPr>
            <p:cNvPr id="5" name="Google Shape;94;p1"/>
            <p:cNvGrpSpPr/>
            <p:nvPr/>
          </p:nvGrpSpPr>
          <p:grpSpPr>
            <a:xfrm>
              <a:off x="318960" y="6602400"/>
              <a:ext cx="658080" cy="89280"/>
              <a:chOff x="318960" y="6602400"/>
              <a:chExt cx="658080" cy="89280"/>
            </a:xfrm>
          </p:grpSpPr>
          <p:sp>
            <p:nvSpPr>
              <p:cNvPr id="6" name="Google Shape;95;p1"/>
              <p:cNvSpPr/>
              <p:nvPr/>
            </p:nvSpPr>
            <p:spPr>
              <a:xfrm>
                <a:off x="355320" y="6603480"/>
                <a:ext cx="15480" cy="87840"/>
              </a:xfrm>
              <a:prstGeom prst="rect">
                <a:avLst/>
              </a:prstGeom>
              <a:solidFill>
                <a:srgbClr val="1f3864"/>
              </a:solidFill>
              <a:ln w="0">
                <a:noFill/>
              </a:ln>
            </p:spPr>
            <p:style>
              <a:lnRef idx="0"/>
              <a:fillRef idx="0"/>
              <a:effectRef idx="0"/>
              <a:fontRef idx="minor"/>
            </p:style>
          </p:sp>
          <p:sp>
            <p:nvSpPr>
              <p:cNvPr id="7" name="Google Shape;96;p1"/>
              <p:cNvSpPr/>
              <p:nvPr/>
            </p:nvSpPr>
            <p:spPr>
              <a:xfrm>
                <a:off x="533880" y="6602400"/>
                <a:ext cx="15480" cy="88920"/>
              </a:xfrm>
              <a:prstGeom prst="rect">
                <a:avLst/>
              </a:prstGeom>
              <a:solidFill>
                <a:srgbClr val="1f3864"/>
              </a:solidFill>
              <a:ln w="0">
                <a:noFill/>
              </a:ln>
            </p:spPr>
            <p:style>
              <a:lnRef idx="0"/>
              <a:fillRef idx="0"/>
              <a:effectRef idx="0"/>
              <a:fontRef idx="minor"/>
            </p:style>
          </p:sp>
          <p:sp>
            <p:nvSpPr>
              <p:cNvPr id="8" name="Google Shape;97;p1"/>
              <p:cNvSpPr/>
              <p:nvPr/>
            </p:nvSpPr>
            <p:spPr>
              <a:xfrm>
                <a:off x="318960" y="6602400"/>
                <a:ext cx="87840" cy="15480"/>
              </a:xfrm>
              <a:prstGeom prst="trapezoid">
                <a:avLst>
                  <a:gd name="adj" fmla="val 43485"/>
                </a:avLst>
              </a:prstGeom>
              <a:solidFill>
                <a:srgbClr val="1f3864"/>
              </a:solidFill>
              <a:ln w="0">
                <a:noFill/>
              </a:ln>
            </p:spPr>
            <p:style>
              <a:lnRef idx="0"/>
              <a:fillRef idx="0"/>
              <a:effectRef idx="0"/>
              <a:fontRef idx="minor"/>
            </p:style>
          </p:sp>
          <p:sp>
            <p:nvSpPr>
              <p:cNvPr id="9" name="Google Shape;98;p1"/>
              <p:cNvSpPr/>
              <p:nvPr/>
            </p:nvSpPr>
            <p:spPr>
              <a:xfrm>
                <a:off x="426600" y="6603480"/>
                <a:ext cx="87840" cy="15480"/>
              </a:xfrm>
              <a:prstGeom prst="trapezoid">
                <a:avLst>
                  <a:gd name="adj" fmla="val 43485"/>
                </a:avLst>
              </a:prstGeom>
              <a:solidFill>
                <a:srgbClr val="1f3864"/>
              </a:solidFill>
              <a:ln w="0">
                <a:noFill/>
              </a:ln>
            </p:spPr>
            <p:style>
              <a:lnRef idx="0"/>
              <a:fillRef idx="0"/>
              <a:effectRef idx="0"/>
              <a:fontRef idx="minor"/>
            </p:style>
          </p:sp>
          <p:sp>
            <p:nvSpPr>
              <p:cNvPr id="10" name="Google Shape;99;p1"/>
              <p:cNvSpPr/>
              <p:nvPr/>
            </p:nvSpPr>
            <p:spPr>
              <a:xfrm>
                <a:off x="426600" y="6675840"/>
                <a:ext cx="87840" cy="15480"/>
              </a:xfrm>
              <a:prstGeom prst="trapezoid">
                <a:avLst>
                  <a:gd name="adj" fmla="val 43485"/>
                </a:avLst>
              </a:prstGeom>
              <a:solidFill>
                <a:srgbClr val="1f3864"/>
              </a:solidFill>
              <a:ln w="0">
                <a:noFill/>
              </a:ln>
            </p:spPr>
            <p:style>
              <a:lnRef idx="0"/>
              <a:fillRef idx="0"/>
              <a:effectRef idx="0"/>
              <a:fontRef idx="minor"/>
            </p:style>
          </p:sp>
          <p:sp>
            <p:nvSpPr>
              <p:cNvPr id="11" name="Google Shape;100;p1"/>
              <p:cNvSpPr/>
              <p:nvPr/>
            </p:nvSpPr>
            <p:spPr>
              <a:xfrm>
                <a:off x="426600" y="6639840"/>
                <a:ext cx="87840" cy="15480"/>
              </a:xfrm>
              <a:prstGeom prst="trapezoid">
                <a:avLst>
                  <a:gd name="adj" fmla="val 43485"/>
                </a:avLst>
              </a:prstGeom>
              <a:solidFill>
                <a:srgbClr val="1f3864"/>
              </a:solidFill>
              <a:ln w="0">
                <a:noFill/>
              </a:ln>
            </p:spPr>
            <p:style>
              <a:lnRef idx="0"/>
              <a:fillRef idx="0"/>
              <a:effectRef idx="0"/>
              <a:fontRef idx="minor"/>
            </p:style>
          </p:sp>
          <p:sp>
            <p:nvSpPr>
              <p:cNvPr id="12" name="Google Shape;101;p1"/>
              <p:cNvSpPr/>
              <p:nvPr/>
            </p:nvSpPr>
            <p:spPr>
              <a:xfrm>
                <a:off x="536400" y="6602400"/>
                <a:ext cx="87840" cy="15480"/>
              </a:xfrm>
              <a:prstGeom prst="trapezoid">
                <a:avLst>
                  <a:gd name="adj" fmla="val 43485"/>
                </a:avLst>
              </a:prstGeom>
              <a:solidFill>
                <a:srgbClr val="1f3864"/>
              </a:solidFill>
              <a:ln w="0">
                <a:noFill/>
              </a:ln>
            </p:spPr>
            <p:style>
              <a:lnRef idx="0"/>
              <a:fillRef idx="0"/>
              <a:effectRef idx="0"/>
              <a:fontRef idx="minor"/>
            </p:style>
          </p:sp>
          <p:sp>
            <p:nvSpPr>
              <p:cNvPr id="13" name="Google Shape;102;p1"/>
              <p:cNvSpPr/>
              <p:nvPr/>
            </p:nvSpPr>
            <p:spPr>
              <a:xfrm>
                <a:off x="536400" y="6675840"/>
                <a:ext cx="87840" cy="15480"/>
              </a:xfrm>
              <a:prstGeom prst="trapezoid">
                <a:avLst>
                  <a:gd name="adj" fmla="val 43485"/>
                </a:avLst>
              </a:prstGeom>
              <a:solidFill>
                <a:srgbClr val="1f3864"/>
              </a:solidFill>
              <a:ln w="0">
                <a:noFill/>
              </a:ln>
            </p:spPr>
            <p:style>
              <a:lnRef idx="0"/>
              <a:fillRef idx="0"/>
              <a:effectRef idx="0"/>
              <a:fontRef idx="minor"/>
            </p:style>
          </p:sp>
          <p:sp>
            <p:nvSpPr>
              <p:cNvPr id="14" name="Google Shape;103;p1"/>
              <p:cNvSpPr/>
              <p:nvPr/>
            </p:nvSpPr>
            <p:spPr>
              <a:xfrm>
                <a:off x="643320" y="6603480"/>
                <a:ext cx="15480" cy="87840"/>
              </a:xfrm>
              <a:prstGeom prst="rect">
                <a:avLst/>
              </a:prstGeom>
              <a:solidFill>
                <a:srgbClr val="1f3864"/>
              </a:solidFill>
              <a:ln w="0">
                <a:noFill/>
              </a:ln>
            </p:spPr>
            <p:style>
              <a:lnRef idx="0"/>
              <a:fillRef idx="0"/>
              <a:effectRef idx="0"/>
              <a:fontRef idx="minor"/>
            </p:style>
          </p:sp>
          <p:sp>
            <p:nvSpPr>
              <p:cNvPr id="15" name="Google Shape;104;p1"/>
              <p:cNvSpPr/>
              <p:nvPr/>
            </p:nvSpPr>
            <p:spPr>
              <a:xfrm>
                <a:off x="723960" y="6603120"/>
                <a:ext cx="15480" cy="87840"/>
              </a:xfrm>
              <a:prstGeom prst="rect">
                <a:avLst/>
              </a:prstGeom>
              <a:solidFill>
                <a:srgbClr val="1f3864"/>
              </a:solidFill>
              <a:ln w="0">
                <a:noFill/>
              </a:ln>
            </p:spPr>
            <p:style>
              <a:lnRef idx="0"/>
              <a:fillRef idx="0"/>
              <a:effectRef idx="0"/>
              <a:fontRef idx="minor"/>
            </p:style>
          </p:sp>
          <p:sp>
            <p:nvSpPr>
              <p:cNvPr id="16" name="Google Shape;105;p1"/>
              <p:cNvSpPr/>
              <p:nvPr/>
            </p:nvSpPr>
            <p:spPr>
              <a:xfrm>
                <a:off x="643320" y="6638760"/>
                <a:ext cx="87840" cy="15480"/>
              </a:xfrm>
              <a:prstGeom prst="trapezoid">
                <a:avLst>
                  <a:gd name="adj" fmla="val 43485"/>
                </a:avLst>
              </a:prstGeom>
              <a:solidFill>
                <a:srgbClr val="1f3864"/>
              </a:solidFill>
              <a:ln w="0">
                <a:noFill/>
              </a:ln>
            </p:spPr>
            <p:style>
              <a:lnRef idx="0"/>
              <a:fillRef idx="0"/>
              <a:effectRef idx="0"/>
              <a:fontRef idx="minor"/>
            </p:style>
          </p:sp>
          <p:sp>
            <p:nvSpPr>
              <p:cNvPr id="17" name="Google Shape;106;p1"/>
              <p:cNvSpPr/>
              <p:nvPr/>
            </p:nvSpPr>
            <p:spPr>
              <a:xfrm>
                <a:off x="880920" y="6603120"/>
                <a:ext cx="15480" cy="87840"/>
              </a:xfrm>
              <a:prstGeom prst="rect">
                <a:avLst/>
              </a:prstGeom>
              <a:solidFill>
                <a:schemeClr val="dk1"/>
              </a:solidFill>
              <a:ln w="0">
                <a:noFill/>
              </a:ln>
            </p:spPr>
            <p:style>
              <a:lnRef idx="0"/>
              <a:fillRef idx="0"/>
              <a:effectRef idx="0"/>
              <a:fontRef idx="minor"/>
            </p:style>
          </p:sp>
          <p:sp>
            <p:nvSpPr>
              <p:cNvPr id="18" name="Google Shape;107;p1"/>
              <p:cNvSpPr/>
              <p:nvPr/>
            </p:nvSpPr>
            <p:spPr>
              <a:xfrm>
                <a:off x="760320" y="6638400"/>
                <a:ext cx="15480" cy="52560"/>
              </a:xfrm>
              <a:prstGeom prst="rect">
                <a:avLst/>
              </a:prstGeom>
              <a:solidFill>
                <a:schemeClr val="dk1"/>
              </a:solidFill>
              <a:ln w="0">
                <a:noFill/>
              </a:ln>
            </p:spPr>
            <p:style>
              <a:lnRef idx="0"/>
              <a:fillRef idx="0"/>
              <a:effectRef idx="0"/>
              <a:fontRef idx="minor"/>
            </p:style>
          </p:sp>
          <p:sp>
            <p:nvSpPr>
              <p:cNvPr id="19" name="Google Shape;108;p1"/>
              <p:cNvSpPr/>
              <p:nvPr/>
            </p:nvSpPr>
            <p:spPr>
              <a:xfrm>
                <a:off x="840600" y="6638400"/>
                <a:ext cx="15480" cy="52560"/>
              </a:xfrm>
              <a:prstGeom prst="rect">
                <a:avLst/>
              </a:prstGeom>
              <a:solidFill>
                <a:schemeClr val="dk1"/>
              </a:solidFill>
              <a:ln w="0">
                <a:noFill/>
              </a:ln>
            </p:spPr>
            <p:style>
              <a:lnRef idx="0"/>
              <a:fillRef idx="0"/>
              <a:effectRef idx="0"/>
              <a:fontRef idx="minor"/>
            </p:style>
          </p:sp>
          <p:sp>
            <p:nvSpPr>
              <p:cNvPr id="20" name="Google Shape;109;p1"/>
              <p:cNvSpPr/>
              <p:nvPr/>
            </p:nvSpPr>
            <p:spPr>
              <a:xfrm>
                <a:off x="760320" y="6638400"/>
                <a:ext cx="87840" cy="15480"/>
              </a:xfrm>
              <a:prstGeom prst="trapezoid">
                <a:avLst>
                  <a:gd name="adj" fmla="val 43485"/>
                </a:avLst>
              </a:prstGeom>
              <a:solidFill>
                <a:schemeClr val="dk1"/>
              </a:solidFill>
              <a:ln w="0">
                <a:noFill/>
              </a:ln>
            </p:spPr>
            <p:style>
              <a:lnRef idx="0"/>
              <a:fillRef idx="0"/>
              <a:effectRef idx="0"/>
              <a:fontRef idx="minor"/>
            </p:style>
          </p:sp>
          <p:sp>
            <p:nvSpPr>
              <p:cNvPr id="21" name="Google Shape;110;p1"/>
              <p:cNvSpPr/>
              <p:nvPr/>
            </p:nvSpPr>
            <p:spPr>
              <a:xfrm>
                <a:off x="760320" y="6603480"/>
                <a:ext cx="95760" cy="15480"/>
              </a:xfrm>
              <a:prstGeom prst="trapezoid">
                <a:avLst>
                  <a:gd name="adj" fmla="val 43485"/>
                </a:avLst>
              </a:prstGeom>
              <a:solidFill>
                <a:schemeClr val="dk1"/>
              </a:solidFill>
              <a:ln w="0">
                <a:noFill/>
              </a:ln>
            </p:spPr>
            <p:style>
              <a:lnRef idx="0"/>
              <a:fillRef idx="0"/>
              <a:effectRef idx="0"/>
              <a:fontRef idx="minor"/>
            </p:style>
          </p:sp>
          <p:sp>
            <p:nvSpPr>
              <p:cNvPr id="22" name="Google Shape;111;p1"/>
              <p:cNvSpPr/>
              <p:nvPr/>
            </p:nvSpPr>
            <p:spPr>
              <a:xfrm>
                <a:off x="880560" y="6603120"/>
                <a:ext cx="95760" cy="15480"/>
              </a:xfrm>
              <a:prstGeom prst="trapezoid">
                <a:avLst>
                  <a:gd name="adj" fmla="val 88377"/>
                </a:avLst>
              </a:prstGeom>
              <a:solidFill>
                <a:schemeClr val="dk1"/>
              </a:solidFill>
              <a:ln w="0">
                <a:noFill/>
              </a:ln>
            </p:spPr>
            <p:style>
              <a:lnRef idx="0"/>
              <a:fillRef idx="0"/>
              <a:effectRef idx="0"/>
              <a:fontRef idx="minor"/>
            </p:style>
          </p:sp>
          <p:sp>
            <p:nvSpPr>
              <p:cNvPr id="23" name="Google Shape;112;p1"/>
              <p:cNvSpPr/>
              <p:nvPr/>
            </p:nvSpPr>
            <p:spPr>
              <a:xfrm flipH="1" rot="10800000">
                <a:off x="880560" y="6676200"/>
                <a:ext cx="95760" cy="15480"/>
              </a:xfrm>
              <a:prstGeom prst="trapezoid">
                <a:avLst>
                  <a:gd name="adj" fmla="val 75173"/>
                </a:avLst>
              </a:prstGeom>
              <a:solidFill>
                <a:schemeClr val="dk1"/>
              </a:solidFill>
              <a:ln w="0">
                <a:noFill/>
              </a:ln>
            </p:spPr>
            <p:style>
              <a:lnRef idx="0"/>
              <a:fillRef idx="0"/>
              <a:effectRef idx="0"/>
              <a:fontRef idx="minor"/>
            </p:style>
          </p:sp>
          <p:sp>
            <p:nvSpPr>
              <p:cNvPr id="24" name="Google Shape;113;p1"/>
              <p:cNvSpPr/>
              <p:nvPr/>
            </p:nvSpPr>
            <p:spPr>
              <a:xfrm rot="5400000">
                <a:off x="933840" y="6638760"/>
                <a:ext cx="70560" cy="15480"/>
              </a:xfrm>
              <a:prstGeom prst="trapezoid">
                <a:avLst>
                  <a:gd name="adj" fmla="val 43485"/>
                </a:avLst>
              </a:prstGeom>
              <a:solidFill>
                <a:schemeClr val="dk1"/>
              </a:solidFill>
              <a:ln w="0">
                <a:noFill/>
              </a:ln>
            </p:spPr>
            <p:style>
              <a:lnRef idx="0"/>
              <a:fillRef idx="0"/>
              <a:effectRef idx="0"/>
              <a:fontRef idx="minor"/>
            </p:style>
          </p:sp>
          <p:sp>
            <p:nvSpPr>
              <p:cNvPr id="25" name="Google Shape;114;p1"/>
              <p:cNvSpPr/>
              <p:nvPr/>
            </p:nvSpPr>
            <p:spPr>
              <a:xfrm rot="19138200">
                <a:off x="955440" y="6611400"/>
                <a:ext cx="5400" cy="16560"/>
              </a:xfrm>
              <a:prstGeom prst="rect">
                <a:avLst/>
              </a:prstGeom>
              <a:solidFill>
                <a:schemeClr val="dk1"/>
              </a:solidFill>
              <a:ln w="0">
                <a:noFill/>
              </a:ln>
            </p:spPr>
            <p:style>
              <a:lnRef idx="0"/>
              <a:fillRef idx="0"/>
              <a:effectRef idx="0"/>
              <a:fontRef idx="minor"/>
            </p:style>
          </p:sp>
          <p:sp>
            <p:nvSpPr>
              <p:cNvPr id="26" name="Google Shape;115;p1"/>
              <p:cNvSpPr/>
              <p:nvPr/>
            </p:nvSpPr>
            <p:spPr>
              <a:xfrm rot="19138200">
                <a:off x="952200" y="6670080"/>
                <a:ext cx="14040" cy="9000"/>
              </a:xfrm>
              <a:prstGeom prst="rect">
                <a:avLst/>
              </a:prstGeom>
              <a:solidFill>
                <a:schemeClr val="dk1"/>
              </a:solidFill>
              <a:ln w="0">
                <a:noFill/>
              </a:ln>
            </p:spPr>
            <p:style>
              <a:lnRef idx="0"/>
              <a:fillRef idx="0"/>
              <a:effectRef idx="0"/>
              <a:fontRef idx="minor"/>
            </p:style>
          </p:sp>
        </p:grpSp>
        <p:grpSp>
          <p:nvGrpSpPr>
            <p:cNvPr id="27" name="Google Shape;116;p1"/>
            <p:cNvGrpSpPr/>
            <p:nvPr/>
          </p:nvGrpSpPr>
          <p:grpSpPr>
            <a:xfrm>
              <a:off x="366120" y="6261480"/>
              <a:ext cx="588240" cy="309960"/>
              <a:chOff x="366120" y="6261480"/>
              <a:chExt cx="588240" cy="309960"/>
            </a:xfrm>
          </p:grpSpPr>
          <p:grpSp>
            <p:nvGrpSpPr>
              <p:cNvPr id="28" name="Google Shape;117;p1"/>
              <p:cNvGrpSpPr/>
              <p:nvPr/>
            </p:nvGrpSpPr>
            <p:grpSpPr>
              <a:xfrm>
                <a:off x="366120" y="6261480"/>
                <a:ext cx="282240" cy="308160"/>
                <a:chOff x="366120" y="6261480"/>
                <a:chExt cx="282240" cy="308160"/>
              </a:xfrm>
            </p:grpSpPr>
            <p:sp>
              <p:nvSpPr>
                <p:cNvPr id="29" name="Google Shape;118;p1"/>
                <p:cNvSpPr/>
                <p:nvPr/>
              </p:nvSpPr>
              <p:spPr>
                <a:xfrm flipH="1" rot="10800000">
                  <a:off x="365760" y="6261480"/>
                  <a:ext cx="281880" cy="81000"/>
                </a:xfrm>
                <a:prstGeom prst="parallelogram">
                  <a:avLst>
                    <a:gd name="adj" fmla="val 65579"/>
                  </a:avLst>
                </a:prstGeom>
                <a:solidFill>
                  <a:srgbClr val="1f3864"/>
                </a:solidFill>
                <a:ln w="0">
                  <a:noFill/>
                </a:ln>
              </p:spPr>
              <p:style>
                <a:lnRef idx="0"/>
                <a:fillRef idx="0"/>
                <a:effectRef idx="0"/>
                <a:fontRef idx="minor"/>
              </p:style>
            </p:sp>
            <p:sp>
              <p:nvSpPr>
                <p:cNvPr id="30" name="Google Shape;119;p1"/>
                <p:cNvSpPr/>
                <p:nvPr/>
              </p:nvSpPr>
              <p:spPr>
                <a:xfrm rot="5400000">
                  <a:off x="466920" y="6388200"/>
                  <a:ext cx="281880" cy="81000"/>
                </a:xfrm>
                <a:prstGeom prst="parallelogram">
                  <a:avLst>
                    <a:gd name="adj" fmla="val 65579"/>
                  </a:avLst>
                </a:prstGeom>
                <a:solidFill>
                  <a:srgbClr val="1f3864"/>
                </a:solidFill>
                <a:ln w="0">
                  <a:noFill/>
                </a:ln>
              </p:spPr>
              <p:style>
                <a:lnRef idx="0"/>
                <a:fillRef idx="0"/>
                <a:effectRef idx="0"/>
                <a:fontRef idx="minor"/>
              </p:style>
            </p:sp>
          </p:grpSp>
          <p:grpSp>
            <p:nvGrpSpPr>
              <p:cNvPr id="31" name="Google Shape;120;p1"/>
              <p:cNvGrpSpPr/>
              <p:nvPr/>
            </p:nvGrpSpPr>
            <p:grpSpPr>
              <a:xfrm>
                <a:off x="671760" y="6262920"/>
                <a:ext cx="282600" cy="308520"/>
                <a:chOff x="671760" y="6262920"/>
                <a:chExt cx="282600" cy="308520"/>
              </a:xfrm>
            </p:grpSpPr>
            <p:sp>
              <p:nvSpPr>
                <p:cNvPr id="32" name="Google Shape;121;p1"/>
                <p:cNvSpPr/>
                <p:nvPr/>
              </p:nvSpPr>
              <p:spPr>
                <a:xfrm rot="10800000">
                  <a:off x="672480" y="6262920"/>
                  <a:ext cx="281880" cy="81000"/>
                </a:xfrm>
                <a:prstGeom prst="parallelogram">
                  <a:avLst>
                    <a:gd name="adj" fmla="val 65579"/>
                  </a:avLst>
                </a:prstGeom>
                <a:solidFill>
                  <a:srgbClr val="1f3864"/>
                </a:solidFill>
                <a:ln w="0">
                  <a:noFill/>
                </a:ln>
              </p:spPr>
              <p:style>
                <a:lnRef idx="0"/>
                <a:fillRef idx="0"/>
                <a:effectRef idx="0"/>
                <a:fontRef idx="minor"/>
              </p:style>
            </p:sp>
            <p:sp>
              <p:nvSpPr>
                <p:cNvPr id="33" name="Google Shape;122;p1"/>
                <p:cNvSpPr/>
                <p:nvPr/>
              </p:nvSpPr>
              <p:spPr>
                <a:xfrm flipH="1" rot="16200000">
                  <a:off x="570960" y="6390000"/>
                  <a:ext cx="281880" cy="81000"/>
                </a:xfrm>
                <a:prstGeom prst="parallelogram">
                  <a:avLst>
                    <a:gd name="adj" fmla="val 65579"/>
                  </a:avLst>
                </a:prstGeom>
                <a:solidFill>
                  <a:srgbClr val="1f3864"/>
                </a:solidFill>
                <a:ln w="0">
                  <a:noFill/>
                </a:ln>
              </p:spPr>
              <p:style>
                <a:lnRef idx="0"/>
                <a:fillRef idx="0"/>
                <a:effectRef idx="0"/>
                <a:fontRef idx="minor"/>
              </p:style>
            </p:sp>
          </p:grpSp>
        </p:grpSp>
      </p:grpSp>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Google Shape;16;p13"/>
          <p:cNvSpPr/>
          <p:nvPr/>
        </p:nvSpPr>
        <p:spPr>
          <a:xfrm>
            <a:off x="0" y="6356520"/>
            <a:ext cx="12191400" cy="500760"/>
          </a:xfrm>
          <a:prstGeom prst="rect">
            <a:avLst/>
          </a:prstGeom>
          <a:solidFill>
            <a:srgbClr val="1f3864"/>
          </a:solidFill>
          <a:ln w="0">
            <a:noFill/>
          </a:ln>
        </p:spPr>
        <p:style>
          <a:lnRef idx="0"/>
          <a:fillRef idx="0"/>
          <a:effectRef idx="0"/>
          <a:fontRef idx="minor"/>
        </p:style>
      </p:sp>
      <p:sp>
        <p:nvSpPr>
          <p:cNvPr id="73" name="Google Shape;20;p13"/>
          <p:cNvSpPr/>
          <p:nvPr/>
        </p:nvSpPr>
        <p:spPr>
          <a:xfrm>
            <a:off x="0" y="6347880"/>
            <a:ext cx="12191400" cy="77400"/>
          </a:xfrm>
          <a:prstGeom prst="rect">
            <a:avLst/>
          </a:prstGeom>
          <a:solidFill>
            <a:srgbClr val="2f5496"/>
          </a:solidFill>
          <a:ln w="0">
            <a:noFill/>
          </a:ln>
        </p:spPr>
        <p:style>
          <a:lnRef idx="0"/>
          <a:fillRef idx="0"/>
          <a:effectRef idx="0"/>
          <a:fontRef idx="minor"/>
        </p:style>
      </p:sp>
      <p:sp>
        <p:nvSpPr>
          <p:cNvPr id="74" name="Google Shape;21;p13"/>
          <p:cNvSpPr/>
          <p:nvPr/>
        </p:nvSpPr>
        <p:spPr>
          <a:xfrm>
            <a:off x="-609480" y="157320"/>
            <a:ext cx="6930000" cy="827640"/>
          </a:xfrm>
          <a:prstGeom prst="snip2DiagRect">
            <a:avLst>
              <a:gd name="adj1" fmla="val 50000"/>
              <a:gd name="adj2" fmla="val 0"/>
            </a:avLst>
          </a:prstGeom>
          <a:solidFill>
            <a:srgbClr val="1f3864"/>
          </a:solidFill>
          <a:ln w="12700">
            <a:solidFill>
              <a:srgbClr val="42719b"/>
            </a:solidFill>
            <a:miter/>
          </a:ln>
        </p:spPr>
        <p:style>
          <a:lnRef idx="0"/>
          <a:fillRef idx="0"/>
          <a:effectRef idx="0"/>
          <a:fontRef idx="minor"/>
        </p:style>
      </p:sp>
      <p:sp>
        <p:nvSpPr>
          <p:cNvPr id="75" name="Google Shape;22;p13"/>
          <p:cNvSpPr/>
          <p:nvPr/>
        </p:nvSpPr>
        <p:spPr>
          <a:xfrm>
            <a:off x="-225360" y="125280"/>
            <a:ext cx="6559200" cy="110520"/>
          </a:xfrm>
          <a:prstGeom prst="rect">
            <a:avLst/>
          </a:prstGeom>
          <a:solidFill>
            <a:srgbClr val="2f5597"/>
          </a:solidFill>
          <a:ln w="0">
            <a:noFill/>
          </a:ln>
        </p:spPr>
        <p:style>
          <a:lnRef idx="0"/>
          <a:fillRef idx="0"/>
          <a:effectRef idx="0"/>
          <a:fontRef idx="minor"/>
        </p:style>
      </p:sp>
      <p:sp>
        <p:nvSpPr>
          <p:cNvPr id="76" name="Google Shape;23;p13"/>
          <p:cNvSpPr/>
          <p:nvPr/>
        </p:nvSpPr>
        <p:spPr>
          <a:xfrm flipH="1">
            <a:off x="5392800" y="39600"/>
            <a:ext cx="993240" cy="984960"/>
          </a:xfrm>
          <a:custGeom>
            <a:avLst/>
            <a:gdLst/>
            <a:ahLst/>
            <a:rect l="l" t="t" r="r" b="b"/>
            <a:pathLst>
              <a:path w="21600" h="21600">
                <a:moveTo>
                  <a:pt x="0" y="0"/>
                </a:moveTo>
                <a:lnTo>
                  <a:pt x="21600" y="21600"/>
                </a:lnTo>
              </a:path>
            </a:pathLst>
          </a:custGeom>
          <a:noFill/>
          <a:ln w="38100">
            <a:solidFill>
              <a:srgbClr val="ffffff"/>
            </a:solidFill>
            <a:miter/>
          </a:ln>
        </p:spPr>
        <p:style>
          <a:lnRef idx="0"/>
          <a:fillRef idx="0"/>
          <a:effectRef idx="0"/>
          <a:fontRef idx="minor"/>
        </p:style>
      </p:sp>
      <p:sp>
        <p:nvSpPr>
          <p:cNvPr id="77" name="Google Shape;24;p13"/>
          <p:cNvSpPr/>
          <p:nvPr/>
        </p:nvSpPr>
        <p:spPr>
          <a:xfrm flipH="1">
            <a:off x="5625000" y="72720"/>
            <a:ext cx="993240" cy="984960"/>
          </a:xfrm>
          <a:custGeom>
            <a:avLst/>
            <a:gdLst/>
            <a:ahLst/>
            <a:rect l="l" t="t" r="r" b="b"/>
            <a:pathLst>
              <a:path w="21600" h="21600">
                <a:moveTo>
                  <a:pt x="0" y="0"/>
                </a:moveTo>
                <a:lnTo>
                  <a:pt x="21600" y="21600"/>
                </a:lnTo>
              </a:path>
            </a:pathLst>
          </a:custGeom>
          <a:noFill/>
          <a:ln w="28575">
            <a:solidFill>
              <a:srgbClr val="ffffff"/>
            </a:solidFill>
            <a:miter/>
          </a:ln>
        </p:spPr>
        <p:style>
          <a:lnRef idx="0"/>
          <a:fillRef idx="0"/>
          <a:effectRef idx="0"/>
          <a:fontRef idx="minor"/>
        </p:style>
      </p:sp>
      <p:grpSp>
        <p:nvGrpSpPr>
          <p:cNvPr id="78" name="Group 1"/>
          <p:cNvGrpSpPr/>
          <p:nvPr/>
        </p:nvGrpSpPr>
        <p:grpSpPr>
          <a:xfrm>
            <a:off x="11291760" y="5722560"/>
            <a:ext cx="658080" cy="430200"/>
            <a:chOff x="11291760" y="5722560"/>
            <a:chExt cx="658080" cy="430200"/>
          </a:xfrm>
        </p:grpSpPr>
        <p:grpSp>
          <p:nvGrpSpPr>
            <p:cNvPr id="79" name="Google Shape;94;p1"/>
            <p:cNvGrpSpPr/>
            <p:nvPr/>
          </p:nvGrpSpPr>
          <p:grpSpPr>
            <a:xfrm>
              <a:off x="11291760" y="6063480"/>
              <a:ext cx="658080" cy="89280"/>
              <a:chOff x="11291760" y="6063480"/>
              <a:chExt cx="658080" cy="89280"/>
            </a:xfrm>
          </p:grpSpPr>
          <p:sp>
            <p:nvSpPr>
              <p:cNvPr id="80" name="Google Shape;95;p1"/>
              <p:cNvSpPr/>
              <p:nvPr/>
            </p:nvSpPr>
            <p:spPr>
              <a:xfrm>
                <a:off x="11328120" y="6064560"/>
                <a:ext cx="15480" cy="87840"/>
              </a:xfrm>
              <a:prstGeom prst="rect">
                <a:avLst/>
              </a:prstGeom>
              <a:solidFill>
                <a:srgbClr val="1f3864"/>
              </a:solidFill>
              <a:ln w="0">
                <a:noFill/>
              </a:ln>
            </p:spPr>
            <p:style>
              <a:lnRef idx="0"/>
              <a:fillRef idx="0"/>
              <a:effectRef idx="0"/>
              <a:fontRef idx="minor"/>
            </p:style>
          </p:sp>
          <p:sp>
            <p:nvSpPr>
              <p:cNvPr id="81" name="Google Shape;96;p1"/>
              <p:cNvSpPr/>
              <p:nvPr/>
            </p:nvSpPr>
            <p:spPr>
              <a:xfrm>
                <a:off x="11506680" y="6063480"/>
                <a:ext cx="15480" cy="88920"/>
              </a:xfrm>
              <a:prstGeom prst="rect">
                <a:avLst/>
              </a:prstGeom>
              <a:solidFill>
                <a:srgbClr val="1f3864"/>
              </a:solidFill>
              <a:ln w="0">
                <a:noFill/>
              </a:ln>
            </p:spPr>
            <p:style>
              <a:lnRef idx="0"/>
              <a:fillRef idx="0"/>
              <a:effectRef idx="0"/>
              <a:fontRef idx="minor"/>
            </p:style>
          </p:sp>
          <p:sp>
            <p:nvSpPr>
              <p:cNvPr id="82" name="Google Shape;97;p1"/>
              <p:cNvSpPr/>
              <p:nvPr/>
            </p:nvSpPr>
            <p:spPr>
              <a:xfrm>
                <a:off x="11291760" y="6063480"/>
                <a:ext cx="87840" cy="15480"/>
              </a:xfrm>
              <a:prstGeom prst="trapezoid">
                <a:avLst>
                  <a:gd name="adj" fmla="val 43485"/>
                </a:avLst>
              </a:prstGeom>
              <a:solidFill>
                <a:srgbClr val="1f3864"/>
              </a:solidFill>
              <a:ln w="0">
                <a:noFill/>
              </a:ln>
            </p:spPr>
            <p:style>
              <a:lnRef idx="0"/>
              <a:fillRef idx="0"/>
              <a:effectRef idx="0"/>
              <a:fontRef idx="minor"/>
            </p:style>
          </p:sp>
          <p:sp>
            <p:nvSpPr>
              <p:cNvPr id="83" name="Google Shape;98;p1"/>
              <p:cNvSpPr/>
              <p:nvPr/>
            </p:nvSpPr>
            <p:spPr>
              <a:xfrm>
                <a:off x="11399400" y="6064560"/>
                <a:ext cx="87840" cy="15480"/>
              </a:xfrm>
              <a:prstGeom prst="trapezoid">
                <a:avLst>
                  <a:gd name="adj" fmla="val 43485"/>
                </a:avLst>
              </a:prstGeom>
              <a:solidFill>
                <a:srgbClr val="1f3864"/>
              </a:solidFill>
              <a:ln w="0">
                <a:noFill/>
              </a:ln>
            </p:spPr>
            <p:style>
              <a:lnRef idx="0"/>
              <a:fillRef idx="0"/>
              <a:effectRef idx="0"/>
              <a:fontRef idx="minor"/>
            </p:style>
          </p:sp>
          <p:sp>
            <p:nvSpPr>
              <p:cNvPr id="84" name="Google Shape;99;p1"/>
              <p:cNvSpPr/>
              <p:nvPr/>
            </p:nvSpPr>
            <p:spPr>
              <a:xfrm>
                <a:off x="11399400" y="6136920"/>
                <a:ext cx="87840" cy="15480"/>
              </a:xfrm>
              <a:prstGeom prst="trapezoid">
                <a:avLst>
                  <a:gd name="adj" fmla="val 43485"/>
                </a:avLst>
              </a:prstGeom>
              <a:solidFill>
                <a:srgbClr val="1f3864"/>
              </a:solidFill>
              <a:ln w="0">
                <a:noFill/>
              </a:ln>
            </p:spPr>
            <p:style>
              <a:lnRef idx="0"/>
              <a:fillRef idx="0"/>
              <a:effectRef idx="0"/>
              <a:fontRef idx="minor"/>
            </p:style>
          </p:sp>
          <p:sp>
            <p:nvSpPr>
              <p:cNvPr id="85" name="Google Shape;100;p1"/>
              <p:cNvSpPr/>
              <p:nvPr/>
            </p:nvSpPr>
            <p:spPr>
              <a:xfrm>
                <a:off x="11399400" y="6100920"/>
                <a:ext cx="87840" cy="15480"/>
              </a:xfrm>
              <a:prstGeom prst="trapezoid">
                <a:avLst>
                  <a:gd name="adj" fmla="val 43485"/>
                </a:avLst>
              </a:prstGeom>
              <a:solidFill>
                <a:srgbClr val="1f3864"/>
              </a:solidFill>
              <a:ln w="0">
                <a:noFill/>
              </a:ln>
            </p:spPr>
            <p:style>
              <a:lnRef idx="0"/>
              <a:fillRef idx="0"/>
              <a:effectRef idx="0"/>
              <a:fontRef idx="minor"/>
            </p:style>
          </p:sp>
          <p:sp>
            <p:nvSpPr>
              <p:cNvPr id="86" name="Google Shape;101;p1"/>
              <p:cNvSpPr/>
              <p:nvPr/>
            </p:nvSpPr>
            <p:spPr>
              <a:xfrm>
                <a:off x="11509200" y="6063480"/>
                <a:ext cx="87840" cy="15480"/>
              </a:xfrm>
              <a:prstGeom prst="trapezoid">
                <a:avLst>
                  <a:gd name="adj" fmla="val 43485"/>
                </a:avLst>
              </a:prstGeom>
              <a:solidFill>
                <a:srgbClr val="1f3864"/>
              </a:solidFill>
              <a:ln w="0">
                <a:noFill/>
              </a:ln>
            </p:spPr>
            <p:style>
              <a:lnRef idx="0"/>
              <a:fillRef idx="0"/>
              <a:effectRef idx="0"/>
              <a:fontRef idx="minor"/>
            </p:style>
          </p:sp>
          <p:sp>
            <p:nvSpPr>
              <p:cNvPr id="87" name="Google Shape;102;p1"/>
              <p:cNvSpPr/>
              <p:nvPr/>
            </p:nvSpPr>
            <p:spPr>
              <a:xfrm>
                <a:off x="11509200" y="6136920"/>
                <a:ext cx="87840" cy="15480"/>
              </a:xfrm>
              <a:prstGeom prst="trapezoid">
                <a:avLst>
                  <a:gd name="adj" fmla="val 43485"/>
                </a:avLst>
              </a:prstGeom>
              <a:solidFill>
                <a:srgbClr val="1f3864"/>
              </a:solidFill>
              <a:ln w="0">
                <a:noFill/>
              </a:ln>
            </p:spPr>
            <p:style>
              <a:lnRef idx="0"/>
              <a:fillRef idx="0"/>
              <a:effectRef idx="0"/>
              <a:fontRef idx="minor"/>
            </p:style>
          </p:sp>
          <p:sp>
            <p:nvSpPr>
              <p:cNvPr id="88" name="Google Shape;103;p1"/>
              <p:cNvSpPr/>
              <p:nvPr/>
            </p:nvSpPr>
            <p:spPr>
              <a:xfrm>
                <a:off x="11616120" y="6064560"/>
                <a:ext cx="15480" cy="87840"/>
              </a:xfrm>
              <a:prstGeom prst="rect">
                <a:avLst/>
              </a:prstGeom>
              <a:solidFill>
                <a:srgbClr val="1f3864"/>
              </a:solidFill>
              <a:ln w="0">
                <a:noFill/>
              </a:ln>
            </p:spPr>
            <p:style>
              <a:lnRef idx="0"/>
              <a:fillRef idx="0"/>
              <a:effectRef idx="0"/>
              <a:fontRef idx="minor"/>
            </p:style>
          </p:sp>
          <p:sp>
            <p:nvSpPr>
              <p:cNvPr id="89" name="Google Shape;104;p1"/>
              <p:cNvSpPr/>
              <p:nvPr/>
            </p:nvSpPr>
            <p:spPr>
              <a:xfrm>
                <a:off x="11696760" y="6064200"/>
                <a:ext cx="15480" cy="87840"/>
              </a:xfrm>
              <a:prstGeom prst="rect">
                <a:avLst/>
              </a:prstGeom>
              <a:solidFill>
                <a:srgbClr val="1f3864"/>
              </a:solidFill>
              <a:ln w="0">
                <a:noFill/>
              </a:ln>
            </p:spPr>
            <p:style>
              <a:lnRef idx="0"/>
              <a:fillRef idx="0"/>
              <a:effectRef idx="0"/>
              <a:fontRef idx="minor"/>
            </p:style>
          </p:sp>
          <p:sp>
            <p:nvSpPr>
              <p:cNvPr id="90" name="Google Shape;105;p1"/>
              <p:cNvSpPr/>
              <p:nvPr/>
            </p:nvSpPr>
            <p:spPr>
              <a:xfrm>
                <a:off x="11616120" y="6099840"/>
                <a:ext cx="87840" cy="15480"/>
              </a:xfrm>
              <a:prstGeom prst="trapezoid">
                <a:avLst>
                  <a:gd name="adj" fmla="val 43485"/>
                </a:avLst>
              </a:prstGeom>
              <a:solidFill>
                <a:srgbClr val="1f3864"/>
              </a:solidFill>
              <a:ln w="0">
                <a:noFill/>
              </a:ln>
            </p:spPr>
            <p:style>
              <a:lnRef idx="0"/>
              <a:fillRef idx="0"/>
              <a:effectRef idx="0"/>
              <a:fontRef idx="minor"/>
            </p:style>
          </p:sp>
          <p:sp>
            <p:nvSpPr>
              <p:cNvPr id="91" name="Google Shape;106;p1"/>
              <p:cNvSpPr/>
              <p:nvPr/>
            </p:nvSpPr>
            <p:spPr>
              <a:xfrm>
                <a:off x="11853720" y="6064200"/>
                <a:ext cx="15480" cy="87840"/>
              </a:xfrm>
              <a:prstGeom prst="rect">
                <a:avLst/>
              </a:prstGeom>
              <a:solidFill>
                <a:schemeClr val="dk1"/>
              </a:solidFill>
              <a:ln w="0">
                <a:noFill/>
              </a:ln>
            </p:spPr>
            <p:style>
              <a:lnRef idx="0"/>
              <a:fillRef idx="0"/>
              <a:effectRef idx="0"/>
              <a:fontRef idx="minor"/>
            </p:style>
          </p:sp>
          <p:sp>
            <p:nvSpPr>
              <p:cNvPr id="92" name="Google Shape;107;p1"/>
              <p:cNvSpPr/>
              <p:nvPr/>
            </p:nvSpPr>
            <p:spPr>
              <a:xfrm>
                <a:off x="11733120" y="6099480"/>
                <a:ext cx="15480" cy="52560"/>
              </a:xfrm>
              <a:prstGeom prst="rect">
                <a:avLst/>
              </a:prstGeom>
              <a:solidFill>
                <a:schemeClr val="dk1"/>
              </a:solidFill>
              <a:ln w="0">
                <a:noFill/>
              </a:ln>
            </p:spPr>
            <p:style>
              <a:lnRef idx="0"/>
              <a:fillRef idx="0"/>
              <a:effectRef idx="0"/>
              <a:fontRef idx="minor"/>
            </p:style>
          </p:sp>
          <p:sp>
            <p:nvSpPr>
              <p:cNvPr id="93" name="Google Shape;108;p1"/>
              <p:cNvSpPr/>
              <p:nvPr/>
            </p:nvSpPr>
            <p:spPr>
              <a:xfrm>
                <a:off x="11813400" y="6099480"/>
                <a:ext cx="15480" cy="52560"/>
              </a:xfrm>
              <a:prstGeom prst="rect">
                <a:avLst/>
              </a:prstGeom>
              <a:solidFill>
                <a:schemeClr val="dk1"/>
              </a:solidFill>
              <a:ln w="0">
                <a:noFill/>
              </a:ln>
            </p:spPr>
            <p:style>
              <a:lnRef idx="0"/>
              <a:fillRef idx="0"/>
              <a:effectRef idx="0"/>
              <a:fontRef idx="minor"/>
            </p:style>
          </p:sp>
          <p:sp>
            <p:nvSpPr>
              <p:cNvPr id="94" name="Google Shape;109;p1"/>
              <p:cNvSpPr/>
              <p:nvPr/>
            </p:nvSpPr>
            <p:spPr>
              <a:xfrm>
                <a:off x="11733120" y="6099480"/>
                <a:ext cx="87840" cy="15480"/>
              </a:xfrm>
              <a:prstGeom prst="trapezoid">
                <a:avLst>
                  <a:gd name="adj" fmla="val 43485"/>
                </a:avLst>
              </a:prstGeom>
              <a:solidFill>
                <a:schemeClr val="dk1"/>
              </a:solidFill>
              <a:ln w="0">
                <a:noFill/>
              </a:ln>
            </p:spPr>
            <p:style>
              <a:lnRef idx="0"/>
              <a:fillRef idx="0"/>
              <a:effectRef idx="0"/>
              <a:fontRef idx="minor"/>
            </p:style>
          </p:sp>
          <p:sp>
            <p:nvSpPr>
              <p:cNvPr id="95" name="Google Shape;110;p1"/>
              <p:cNvSpPr/>
              <p:nvPr/>
            </p:nvSpPr>
            <p:spPr>
              <a:xfrm>
                <a:off x="11733120" y="6064560"/>
                <a:ext cx="95760" cy="15480"/>
              </a:xfrm>
              <a:prstGeom prst="trapezoid">
                <a:avLst>
                  <a:gd name="adj" fmla="val 43485"/>
                </a:avLst>
              </a:prstGeom>
              <a:solidFill>
                <a:schemeClr val="dk1"/>
              </a:solidFill>
              <a:ln w="0">
                <a:noFill/>
              </a:ln>
            </p:spPr>
            <p:style>
              <a:lnRef idx="0"/>
              <a:fillRef idx="0"/>
              <a:effectRef idx="0"/>
              <a:fontRef idx="minor"/>
            </p:style>
          </p:sp>
          <p:sp>
            <p:nvSpPr>
              <p:cNvPr id="96" name="Google Shape;111;p1"/>
              <p:cNvSpPr/>
              <p:nvPr/>
            </p:nvSpPr>
            <p:spPr>
              <a:xfrm>
                <a:off x="11853360" y="6064200"/>
                <a:ext cx="95760" cy="15480"/>
              </a:xfrm>
              <a:prstGeom prst="trapezoid">
                <a:avLst>
                  <a:gd name="adj" fmla="val 88377"/>
                </a:avLst>
              </a:prstGeom>
              <a:solidFill>
                <a:schemeClr val="dk1"/>
              </a:solidFill>
              <a:ln w="0">
                <a:noFill/>
              </a:ln>
            </p:spPr>
            <p:style>
              <a:lnRef idx="0"/>
              <a:fillRef idx="0"/>
              <a:effectRef idx="0"/>
              <a:fontRef idx="minor"/>
            </p:style>
          </p:sp>
          <p:sp>
            <p:nvSpPr>
              <p:cNvPr id="97" name="Google Shape;112;p1"/>
              <p:cNvSpPr/>
              <p:nvPr/>
            </p:nvSpPr>
            <p:spPr>
              <a:xfrm flipH="1" rot="10800000">
                <a:off x="11853360" y="6137280"/>
                <a:ext cx="95760" cy="15480"/>
              </a:xfrm>
              <a:prstGeom prst="trapezoid">
                <a:avLst>
                  <a:gd name="adj" fmla="val 75173"/>
                </a:avLst>
              </a:prstGeom>
              <a:solidFill>
                <a:schemeClr val="dk1"/>
              </a:solidFill>
              <a:ln w="0">
                <a:noFill/>
              </a:ln>
            </p:spPr>
            <p:style>
              <a:lnRef idx="0"/>
              <a:fillRef idx="0"/>
              <a:effectRef idx="0"/>
              <a:fontRef idx="minor"/>
            </p:style>
          </p:sp>
          <p:sp>
            <p:nvSpPr>
              <p:cNvPr id="98" name="Google Shape;113;p1"/>
              <p:cNvSpPr/>
              <p:nvPr/>
            </p:nvSpPr>
            <p:spPr>
              <a:xfrm rot="5400000">
                <a:off x="11906640" y="6099840"/>
                <a:ext cx="70560" cy="15480"/>
              </a:xfrm>
              <a:prstGeom prst="trapezoid">
                <a:avLst>
                  <a:gd name="adj" fmla="val 43485"/>
                </a:avLst>
              </a:prstGeom>
              <a:solidFill>
                <a:schemeClr val="dk1"/>
              </a:solidFill>
              <a:ln w="0">
                <a:noFill/>
              </a:ln>
            </p:spPr>
            <p:style>
              <a:lnRef idx="0"/>
              <a:fillRef idx="0"/>
              <a:effectRef idx="0"/>
              <a:fontRef idx="minor"/>
            </p:style>
          </p:sp>
          <p:sp>
            <p:nvSpPr>
              <p:cNvPr id="99" name="Google Shape;114;p1"/>
              <p:cNvSpPr/>
              <p:nvPr/>
            </p:nvSpPr>
            <p:spPr>
              <a:xfrm rot="19138200">
                <a:off x="11928240" y="6072480"/>
                <a:ext cx="5400" cy="16560"/>
              </a:xfrm>
              <a:prstGeom prst="rect">
                <a:avLst/>
              </a:prstGeom>
              <a:solidFill>
                <a:schemeClr val="dk1"/>
              </a:solidFill>
              <a:ln w="0">
                <a:noFill/>
              </a:ln>
            </p:spPr>
            <p:style>
              <a:lnRef idx="0"/>
              <a:fillRef idx="0"/>
              <a:effectRef idx="0"/>
              <a:fontRef idx="minor"/>
            </p:style>
          </p:sp>
          <p:sp>
            <p:nvSpPr>
              <p:cNvPr id="100" name="Google Shape;115;p1"/>
              <p:cNvSpPr/>
              <p:nvPr/>
            </p:nvSpPr>
            <p:spPr>
              <a:xfrm rot="19138200">
                <a:off x="11925000" y="6131520"/>
                <a:ext cx="14040" cy="9000"/>
              </a:xfrm>
              <a:prstGeom prst="rect">
                <a:avLst/>
              </a:prstGeom>
              <a:solidFill>
                <a:schemeClr val="dk1"/>
              </a:solidFill>
              <a:ln w="0">
                <a:noFill/>
              </a:ln>
            </p:spPr>
            <p:style>
              <a:lnRef idx="0"/>
              <a:fillRef idx="0"/>
              <a:effectRef idx="0"/>
              <a:fontRef idx="minor"/>
            </p:style>
          </p:sp>
        </p:grpSp>
        <p:grpSp>
          <p:nvGrpSpPr>
            <p:cNvPr id="101" name="Google Shape;116;p1"/>
            <p:cNvGrpSpPr/>
            <p:nvPr/>
          </p:nvGrpSpPr>
          <p:grpSpPr>
            <a:xfrm>
              <a:off x="11338920" y="5722560"/>
              <a:ext cx="588240" cy="309960"/>
              <a:chOff x="11338920" y="5722560"/>
              <a:chExt cx="588240" cy="309960"/>
            </a:xfrm>
          </p:grpSpPr>
          <p:grpSp>
            <p:nvGrpSpPr>
              <p:cNvPr id="102" name="Google Shape;117;p1"/>
              <p:cNvGrpSpPr/>
              <p:nvPr/>
            </p:nvGrpSpPr>
            <p:grpSpPr>
              <a:xfrm>
                <a:off x="11338920" y="5722560"/>
                <a:ext cx="282240" cy="308520"/>
                <a:chOff x="11338920" y="5722560"/>
                <a:chExt cx="282240" cy="308520"/>
              </a:xfrm>
            </p:grpSpPr>
            <p:sp>
              <p:nvSpPr>
                <p:cNvPr id="103" name="Google Shape;118;p1"/>
                <p:cNvSpPr/>
                <p:nvPr/>
              </p:nvSpPr>
              <p:spPr>
                <a:xfrm flipH="1" rot="10800000">
                  <a:off x="11338560" y="5722560"/>
                  <a:ext cx="281880" cy="81000"/>
                </a:xfrm>
                <a:prstGeom prst="parallelogram">
                  <a:avLst>
                    <a:gd name="adj" fmla="val 65579"/>
                  </a:avLst>
                </a:prstGeom>
                <a:solidFill>
                  <a:srgbClr val="1f3864"/>
                </a:solidFill>
                <a:ln w="0">
                  <a:noFill/>
                </a:ln>
              </p:spPr>
              <p:style>
                <a:lnRef idx="0"/>
                <a:fillRef idx="0"/>
                <a:effectRef idx="0"/>
                <a:fontRef idx="minor"/>
              </p:style>
            </p:sp>
            <p:sp>
              <p:nvSpPr>
                <p:cNvPr id="104" name="Google Shape;119;p1"/>
                <p:cNvSpPr/>
                <p:nvPr/>
              </p:nvSpPr>
              <p:spPr>
                <a:xfrm rot="5400000">
                  <a:off x="11439720" y="5849640"/>
                  <a:ext cx="281880" cy="81000"/>
                </a:xfrm>
                <a:prstGeom prst="parallelogram">
                  <a:avLst>
                    <a:gd name="adj" fmla="val 65579"/>
                  </a:avLst>
                </a:prstGeom>
                <a:solidFill>
                  <a:srgbClr val="1f3864"/>
                </a:solidFill>
                <a:ln w="0">
                  <a:noFill/>
                </a:ln>
              </p:spPr>
              <p:style>
                <a:lnRef idx="0"/>
                <a:fillRef idx="0"/>
                <a:effectRef idx="0"/>
                <a:fontRef idx="minor"/>
              </p:style>
            </p:sp>
          </p:grpSp>
          <p:grpSp>
            <p:nvGrpSpPr>
              <p:cNvPr id="105" name="Google Shape;120;p1"/>
              <p:cNvGrpSpPr/>
              <p:nvPr/>
            </p:nvGrpSpPr>
            <p:grpSpPr>
              <a:xfrm>
                <a:off x="11644560" y="5724000"/>
                <a:ext cx="282600" cy="308520"/>
                <a:chOff x="11644560" y="5724000"/>
                <a:chExt cx="282600" cy="308520"/>
              </a:xfrm>
            </p:grpSpPr>
            <p:sp>
              <p:nvSpPr>
                <p:cNvPr id="106" name="Google Shape;121;p1"/>
                <p:cNvSpPr/>
                <p:nvPr/>
              </p:nvSpPr>
              <p:spPr>
                <a:xfrm rot="10800000">
                  <a:off x="11645280" y="5724000"/>
                  <a:ext cx="281880" cy="81000"/>
                </a:xfrm>
                <a:prstGeom prst="parallelogram">
                  <a:avLst>
                    <a:gd name="adj" fmla="val 65579"/>
                  </a:avLst>
                </a:prstGeom>
                <a:solidFill>
                  <a:srgbClr val="1f3864"/>
                </a:solidFill>
                <a:ln w="0">
                  <a:noFill/>
                </a:ln>
              </p:spPr>
              <p:style>
                <a:lnRef idx="0"/>
                <a:fillRef idx="0"/>
                <a:effectRef idx="0"/>
                <a:fontRef idx="minor"/>
              </p:style>
            </p:sp>
            <p:sp>
              <p:nvSpPr>
                <p:cNvPr id="107" name="Google Shape;122;p1"/>
                <p:cNvSpPr/>
                <p:nvPr/>
              </p:nvSpPr>
              <p:spPr>
                <a:xfrm flipH="1" rot="16200000">
                  <a:off x="11543760" y="5851080"/>
                  <a:ext cx="281880" cy="81000"/>
                </a:xfrm>
                <a:prstGeom prst="parallelogram">
                  <a:avLst>
                    <a:gd name="adj" fmla="val 65579"/>
                  </a:avLst>
                </a:prstGeom>
                <a:solidFill>
                  <a:srgbClr val="1f3864"/>
                </a:solidFill>
                <a:ln w="0">
                  <a:noFill/>
                </a:ln>
              </p:spPr>
              <p:style>
                <a:lnRef idx="0"/>
                <a:fillRef idx="0"/>
                <a:effectRef idx="0"/>
                <a:fontRef idx="minor"/>
              </p:style>
            </p:sp>
          </p:grpSp>
        </p:grpSp>
      </p:grpSp>
      <p:sp>
        <p:nvSpPr>
          <p:cNvPr id="108"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09"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702FECEC-6569-44E6-8002-C213911849F4}"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110"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1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1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Num" idx="4"/>
          </p:nvPr>
        </p:nvSpPr>
        <p:spPr>
          <a:xfrm>
            <a:off x="9448920" y="6356520"/>
            <a:ext cx="2742480" cy="36432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87C2B8E3-43B7-4DB0-9DB5-2D34763BF1E8}"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150" name="Google Shape;93;p1"/>
          <p:cNvSpPr/>
          <p:nvPr/>
        </p:nvSpPr>
        <p:spPr>
          <a:xfrm>
            <a:off x="4815360" y="2405880"/>
            <a:ext cx="4471920" cy="169128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tabLst>
                <a:tab algn="l" pos="0"/>
              </a:tabLst>
            </a:pPr>
            <a:r>
              <a:rPr b="1" lang="en-US" sz="4800" spc="-1" strike="noStrike">
                <a:solidFill>
                  <a:srgbClr val="1f3864"/>
                </a:solidFill>
                <a:latin typeface="Arial"/>
                <a:ea typeface="Arial"/>
              </a:rPr>
              <a:t>IoT and IDE </a:t>
            </a:r>
            <a:br>
              <a:rPr sz="4800"/>
            </a:br>
            <a:r>
              <a:rPr b="1" lang="en-US" sz="4800" spc="-1" strike="noStrike">
                <a:solidFill>
                  <a:srgbClr val="1f3864"/>
                </a:solidFill>
                <a:latin typeface="Arial"/>
                <a:ea typeface="Arial"/>
              </a:rPr>
              <a:t>Introduction  </a:t>
            </a:r>
            <a:endParaRPr b="0" lang="en-US" sz="4800" spc="-1" strike="noStrike">
              <a:latin typeface="Arial"/>
            </a:endParaRPr>
          </a:p>
        </p:txBody>
      </p:sp>
      <p:sp>
        <p:nvSpPr>
          <p:cNvPr id="151" name="TextBox 4"/>
          <p:cNvSpPr/>
          <p:nvPr/>
        </p:nvSpPr>
        <p:spPr>
          <a:xfrm>
            <a:off x="3414600" y="1990440"/>
            <a:ext cx="536256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1800" spc="-1" strike="noStrike">
                <a:solidFill>
                  <a:srgbClr val="ffffff"/>
                </a:solidFill>
                <a:latin typeface="Arial"/>
                <a:ea typeface="Arial"/>
              </a:rPr>
              <a:t>Project IoT Monitoring Tambak Udang Vanname</a:t>
            </a:r>
            <a:endParaRPr b="0" lang="en-US" sz="1800" spc="-1" strike="noStrike">
              <a:latin typeface="Arial"/>
            </a:endParaRPr>
          </a:p>
        </p:txBody>
      </p:sp>
      <p:sp>
        <p:nvSpPr>
          <p:cNvPr id="152" name="TextBox 35"/>
          <p:cNvSpPr/>
          <p:nvPr/>
        </p:nvSpPr>
        <p:spPr>
          <a:xfrm>
            <a:off x="2743920" y="2782800"/>
            <a:ext cx="370620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ffffff"/>
                </a:solidFill>
                <a:latin typeface="Arial"/>
                <a:ea typeface="Arial"/>
              </a:rPr>
              <a:t>Nama : Gusti Arsyad</a:t>
            </a:r>
            <a:endParaRPr b="0" lang="en-US" sz="1800" spc="-1" strike="noStrike">
              <a:latin typeface="Arial"/>
            </a:endParaRPr>
          </a:p>
          <a:p>
            <a:pPr>
              <a:lnSpc>
                <a:spcPct val="100000"/>
              </a:lnSpc>
              <a:buNone/>
            </a:pPr>
            <a:r>
              <a:rPr b="0" lang="en-US" sz="1800" spc="-1" strike="noStrike">
                <a:solidFill>
                  <a:srgbClr val="ffffff"/>
                </a:solidFill>
                <a:latin typeface="Arial"/>
                <a:ea typeface="Arial"/>
              </a:rPr>
              <a:t>Email : suriv27121994@gmail.com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
          <p:cNvSpPr/>
          <p:nvPr/>
        </p:nvSpPr>
        <p:spPr>
          <a:xfrm>
            <a:off x="217800" y="457200"/>
            <a:ext cx="10515600" cy="6327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1" lang="en-US" sz="1500" spc="-1" strike="noStrike">
                <a:latin typeface="Arial"/>
              </a:rPr>
              <a:t>Method for checking temperature</a:t>
            </a:r>
            <a:endParaRPr b="0" lang="en-US" sz="1500" spc="-1" strike="noStrike">
              <a:latin typeface="Arial"/>
            </a:endParaRPr>
          </a:p>
          <a:p>
            <a:endParaRPr b="0" lang="en-US" sz="1500" spc="-1" strike="noStrike">
              <a:latin typeface="Arial"/>
            </a:endParaRPr>
          </a:p>
          <a:p>
            <a:r>
              <a:rPr b="0" lang="en-US" sz="1500" spc="-1" strike="noStrike">
                <a:latin typeface="Arial"/>
              </a:rPr>
              <a:t>void checkTemperature(){</a:t>
            </a:r>
            <a:endParaRPr b="0" lang="en-US" sz="1500" spc="-1" strike="noStrike">
              <a:latin typeface="Arial"/>
            </a:endParaRPr>
          </a:p>
          <a:p>
            <a:r>
              <a:rPr b="0" lang="en-US" sz="1500" spc="-1" strike="noStrike">
                <a:latin typeface="Arial"/>
              </a:rPr>
              <a:t>TempAndHumidity  data = </a:t>
            </a:r>
            <a:r>
              <a:rPr b="0" lang="en-US" sz="1500" spc="-1" strike="noStrike">
                <a:latin typeface="Arial"/>
              </a:rPr>
              <a:t>dhtSensor.getTempAndHumidity();</a:t>
            </a:r>
            <a:endParaRPr b="0" lang="en-US" sz="1500" spc="-1" strike="noStrike">
              <a:latin typeface="Arial"/>
            </a:endParaRPr>
          </a:p>
          <a:p>
            <a:r>
              <a:rPr b="0" lang="en-US" sz="1500" spc="-1" strike="noStrike">
                <a:latin typeface="Arial"/>
              </a:rPr>
              <a:t>if(data.temperature &lt; 26){</a:t>
            </a:r>
            <a:endParaRPr b="0" lang="en-US" sz="1500" spc="-1" strike="noStrike">
              <a:latin typeface="Arial"/>
            </a:endParaRPr>
          </a:p>
          <a:p>
            <a:r>
              <a:rPr b="0" lang="en-US" sz="1500" spc="-1" strike="noStrike">
                <a:latin typeface="Arial"/>
              </a:rPr>
              <a:t>  </a:t>
            </a:r>
            <a:r>
              <a:rPr b="0" lang="en-US" sz="1500" spc="-1" strike="noStrike">
                <a:latin typeface="Arial"/>
              </a:rPr>
              <a:t>digitalWrite(heatPin, HIGH);</a:t>
            </a:r>
            <a:endParaRPr b="0" lang="en-US" sz="1500" spc="-1" strike="noStrike">
              <a:latin typeface="Arial"/>
            </a:endParaRPr>
          </a:p>
          <a:p>
            <a:r>
              <a:rPr b="0" lang="en-US" sz="1500" spc="-1" strike="noStrike">
                <a:latin typeface="Arial"/>
              </a:rPr>
              <a:t>  </a:t>
            </a:r>
            <a:r>
              <a:rPr b="0" lang="en-US" sz="1500" spc="-1" strike="noStrike">
                <a:latin typeface="Arial"/>
              </a:rPr>
              <a:t>digitalWrite(bzrPin, HIGH);</a:t>
            </a:r>
            <a:endParaRPr b="0" lang="en-US" sz="1500" spc="-1" strike="noStrike">
              <a:latin typeface="Arial"/>
            </a:endParaRPr>
          </a:p>
          <a:p>
            <a:r>
              <a:rPr b="0" lang="en-US" sz="1500" spc="-1" strike="noStrike">
                <a:latin typeface="Arial"/>
              </a:rPr>
              <a:t>  </a:t>
            </a:r>
            <a:r>
              <a:rPr b="0" lang="en-US" sz="1500" spc="-1" strike="noStrike">
                <a:latin typeface="Arial"/>
              </a:rPr>
              <a:t>LCD.setCursor(8, 0);</a:t>
            </a:r>
            <a:endParaRPr b="0" lang="en-US" sz="1500" spc="-1" strike="noStrike">
              <a:latin typeface="Arial"/>
            </a:endParaRPr>
          </a:p>
          <a:p>
            <a:r>
              <a:rPr b="0" lang="en-US" sz="1500" spc="-1" strike="noStrike">
                <a:latin typeface="Arial"/>
              </a:rPr>
              <a:t>  </a:t>
            </a:r>
            <a:r>
              <a:rPr b="0" lang="en-US" sz="1500" spc="-1" strike="noStrike">
                <a:latin typeface="Arial"/>
              </a:rPr>
              <a:t>LCD.println("WARNING");</a:t>
            </a:r>
            <a:endParaRPr b="0" lang="en-US" sz="1500" spc="-1" strike="noStrike">
              <a:latin typeface="Arial"/>
            </a:endParaRPr>
          </a:p>
          <a:p>
            <a:r>
              <a:rPr b="0" lang="en-US" sz="1500" spc="-1" strike="noStrike">
                <a:latin typeface="Arial"/>
              </a:rPr>
              <a:t>  </a:t>
            </a:r>
            <a:r>
              <a:rPr b="0" lang="en-US" sz="1500" spc="-1" strike="noStrike">
                <a:latin typeface="Arial"/>
              </a:rPr>
              <a:t>LCD.setCursor(0, 1);</a:t>
            </a:r>
            <a:endParaRPr b="0" lang="en-US" sz="1500" spc="-1" strike="noStrike">
              <a:latin typeface="Arial"/>
            </a:endParaRPr>
          </a:p>
          <a:p>
            <a:r>
              <a:rPr b="0" lang="en-US" sz="1500" spc="-1" strike="noStrike">
                <a:latin typeface="Arial"/>
              </a:rPr>
              <a:t>  </a:t>
            </a:r>
            <a:r>
              <a:rPr b="0" lang="en-US" sz="1500" spc="-1" strike="noStrike">
                <a:latin typeface="Arial"/>
              </a:rPr>
              <a:t>LCD.println("Cold Temperature");</a:t>
            </a:r>
            <a:endParaRPr b="0" lang="en-US" sz="1500" spc="-1" strike="noStrike">
              <a:latin typeface="Arial"/>
            </a:endParaRPr>
          </a:p>
          <a:p>
            <a:r>
              <a:rPr b="0" lang="en-US" sz="1500" spc="-1" strike="noStrike">
                <a:latin typeface="Arial"/>
              </a:rPr>
              <a:t> </a:t>
            </a:r>
            <a:r>
              <a:rPr b="0" lang="en-US" sz="1500" spc="-1" strike="noStrike">
                <a:latin typeface="Arial"/>
              </a:rPr>
              <a:t>// LCD.Clear();</a:t>
            </a:r>
            <a:endParaRPr b="0" lang="en-US" sz="1500" spc="-1" strike="noStrike">
              <a:latin typeface="Arial"/>
            </a:endParaRPr>
          </a:p>
          <a:p>
            <a:r>
              <a:rPr b="0" lang="en-US" sz="1500" spc="-1" strike="noStrike">
                <a:latin typeface="Arial"/>
              </a:rPr>
              <a:t>}else if(data.temperature &gt; 34){</a:t>
            </a:r>
            <a:endParaRPr b="0" lang="en-US" sz="1500" spc="-1" strike="noStrike">
              <a:latin typeface="Arial"/>
            </a:endParaRPr>
          </a:p>
          <a:p>
            <a:r>
              <a:rPr b="0" lang="en-US" sz="1500" spc="-1" strike="noStrike">
                <a:latin typeface="Arial"/>
              </a:rPr>
              <a:t>for (pos = 0; pos &lt;= 180; pos += 1) {</a:t>
            </a:r>
            <a:endParaRPr b="0" lang="en-US" sz="1500" spc="-1" strike="noStrike">
              <a:latin typeface="Arial"/>
            </a:endParaRPr>
          </a:p>
          <a:p>
            <a:r>
              <a:rPr b="0" lang="en-US" sz="1500" spc="-1" strike="noStrike">
                <a:latin typeface="Arial"/>
              </a:rPr>
              <a:t>    </a:t>
            </a:r>
            <a:r>
              <a:rPr b="0" lang="en-US" sz="1500" spc="-1" strike="noStrike">
                <a:latin typeface="Arial"/>
              </a:rPr>
              <a:t>servo.write(pos);</a:t>
            </a:r>
            <a:endParaRPr b="0" lang="en-US" sz="1500" spc="-1" strike="noStrike">
              <a:latin typeface="Arial"/>
            </a:endParaRPr>
          </a:p>
          <a:p>
            <a:r>
              <a:rPr b="0" lang="en-US" sz="1500" spc="-1" strike="noStrike">
                <a:latin typeface="Arial"/>
              </a:rPr>
              <a:t>    </a:t>
            </a:r>
            <a:r>
              <a:rPr b="0" lang="en-US" sz="1500" spc="-1" strike="noStrike">
                <a:latin typeface="Arial"/>
              </a:rPr>
              <a:t>delay(15);</a:t>
            </a:r>
            <a:endParaRPr b="0" lang="en-US" sz="1500" spc="-1" strike="noStrike">
              <a:latin typeface="Arial"/>
            </a:endParaRPr>
          </a:p>
          <a:p>
            <a:r>
              <a:rPr b="0" lang="en-US" sz="1500" spc="-1" strike="noStrike">
                <a:latin typeface="Arial"/>
              </a:rPr>
              <a:t>  </a:t>
            </a:r>
            <a:r>
              <a:rPr b="0" lang="en-US" sz="1500" spc="-1" strike="noStrike">
                <a:latin typeface="Arial"/>
              </a:rPr>
              <a:t>}</a:t>
            </a:r>
            <a:endParaRPr b="0" lang="en-US" sz="1500" spc="-1" strike="noStrike">
              <a:latin typeface="Arial"/>
            </a:endParaRPr>
          </a:p>
          <a:p>
            <a:r>
              <a:rPr b="0" lang="en-US" sz="1500" spc="-1" strike="noStrike">
                <a:latin typeface="Arial"/>
              </a:rPr>
              <a:t>  </a:t>
            </a:r>
            <a:r>
              <a:rPr b="0" lang="en-US" sz="1500" spc="-1" strike="noStrike">
                <a:latin typeface="Arial"/>
              </a:rPr>
              <a:t>for (pos = 180; pos &gt;= 0; pos -= 1) {</a:t>
            </a:r>
            <a:endParaRPr b="0" lang="en-US" sz="1500" spc="-1" strike="noStrike">
              <a:latin typeface="Arial"/>
            </a:endParaRPr>
          </a:p>
          <a:p>
            <a:r>
              <a:rPr b="0" lang="en-US" sz="1500" spc="-1" strike="noStrike">
                <a:latin typeface="Arial"/>
              </a:rPr>
              <a:t>    </a:t>
            </a:r>
            <a:r>
              <a:rPr b="0" lang="en-US" sz="1500" spc="-1" strike="noStrike">
                <a:latin typeface="Arial"/>
              </a:rPr>
              <a:t>servo.write(pos);</a:t>
            </a:r>
            <a:endParaRPr b="0" lang="en-US" sz="1500" spc="-1" strike="noStrike">
              <a:latin typeface="Arial"/>
            </a:endParaRPr>
          </a:p>
          <a:p>
            <a:r>
              <a:rPr b="0" lang="en-US" sz="1500" spc="-1" strike="noStrike">
                <a:latin typeface="Arial"/>
              </a:rPr>
              <a:t>    </a:t>
            </a:r>
            <a:r>
              <a:rPr b="0" lang="en-US" sz="1500" spc="-1" strike="noStrike">
                <a:latin typeface="Arial"/>
              </a:rPr>
              <a:t>delay(15);</a:t>
            </a:r>
            <a:endParaRPr b="0" lang="en-US" sz="1500" spc="-1" strike="noStrike">
              <a:latin typeface="Arial"/>
            </a:endParaRPr>
          </a:p>
          <a:p>
            <a:r>
              <a:rPr b="0" lang="en-US" sz="1500" spc="-1" strike="noStrike">
                <a:latin typeface="Arial"/>
              </a:rPr>
              <a:t>  </a:t>
            </a:r>
            <a:r>
              <a:rPr b="0" lang="en-US" sz="1500" spc="-1" strike="noStrike">
                <a:latin typeface="Arial"/>
              </a:rPr>
              <a:t>}</a:t>
            </a:r>
            <a:endParaRPr b="0" lang="en-US" sz="1500" spc="-1" strike="noStrike">
              <a:latin typeface="Arial"/>
            </a:endParaRPr>
          </a:p>
          <a:p>
            <a:r>
              <a:rPr b="0" lang="en-US" sz="1500" spc="-1" strike="noStrike">
                <a:latin typeface="Arial"/>
              </a:rPr>
              <a:t>LCD.println("WARNING");</a:t>
            </a:r>
            <a:endParaRPr b="0" lang="en-US" sz="1500" spc="-1" strike="noStrike">
              <a:latin typeface="Arial"/>
            </a:endParaRPr>
          </a:p>
          <a:p>
            <a:r>
              <a:rPr b="0" lang="en-US" sz="1500" spc="-1" strike="noStrike">
                <a:latin typeface="Arial"/>
              </a:rPr>
              <a:t>LCD.setCursor(0, 1);</a:t>
            </a:r>
            <a:endParaRPr b="0" lang="en-US" sz="1500" spc="-1" strike="noStrike">
              <a:latin typeface="Arial"/>
            </a:endParaRPr>
          </a:p>
          <a:p>
            <a:r>
              <a:rPr b="0" lang="en-US" sz="1500" spc="-1" strike="noStrike">
                <a:latin typeface="Arial"/>
              </a:rPr>
              <a:t>LCD.println("Hot Temperature");</a:t>
            </a:r>
            <a:endParaRPr b="0" lang="en-US" sz="1500" spc="-1" strike="noStrike">
              <a:latin typeface="Arial"/>
            </a:endParaRPr>
          </a:p>
          <a:p>
            <a:r>
              <a:rPr b="0" lang="en-US" sz="1500" spc="-1" strike="noStrike">
                <a:latin typeface="Arial"/>
              </a:rPr>
              <a:t>//LCD.Clear();</a:t>
            </a:r>
            <a:endParaRPr b="0" lang="en-US" sz="1500" spc="-1" strike="noStrike">
              <a:latin typeface="Arial"/>
            </a:endParaRPr>
          </a:p>
          <a:p>
            <a:r>
              <a:rPr b="0" lang="en-US" sz="1500" spc="-1" strike="noStrike">
                <a:latin typeface="Arial"/>
              </a:rPr>
              <a:t>}else{</a:t>
            </a:r>
            <a:endParaRPr b="0" lang="en-US" sz="1500" spc="-1" strike="noStrike">
              <a:latin typeface="Arial"/>
            </a:endParaRPr>
          </a:p>
          <a:p>
            <a:r>
              <a:rPr b="0" lang="en-US" sz="1500" spc="-1" strike="noStrike">
                <a:latin typeface="Arial"/>
              </a:rPr>
              <a:t>  </a:t>
            </a:r>
            <a:r>
              <a:rPr b="0" lang="en-US" sz="1500" spc="-1" strike="noStrike">
                <a:latin typeface="Arial"/>
              </a:rPr>
              <a:t>digitalWrite(relayPin, HIGH);</a:t>
            </a:r>
            <a:endParaRPr b="0" lang="en-US" sz="1500" spc="-1" strike="noStrike">
              <a:latin typeface="Arial"/>
            </a:endParaRPr>
          </a:p>
          <a:p>
            <a:r>
              <a:rPr b="0" lang="en-US" sz="1500" spc="-1" strike="noStrike">
                <a:latin typeface="Arial"/>
              </a:rPr>
              <a:t>  </a:t>
            </a:r>
            <a:r>
              <a:rPr b="0" lang="en-US" sz="1500" spc="-1" strike="noStrike">
                <a:latin typeface="Arial"/>
              </a:rPr>
              <a:t>lcdMonitor();</a:t>
            </a:r>
            <a:endParaRPr b="0" lang="en-US" sz="1500" spc="-1" strike="noStrike">
              <a:latin typeface="Arial"/>
            </a:endParaRPr>
          </a:p>
          <a:p>
            <a:r>
              <a:rPr b="0" lang="en-US" sz="1500" spc="-1" strike="noStrike">
                <a:latin typeface="Arial"/>
              </a:rPr>
              <a:t>}</a:t>
            </a:r>
            <a:endParaRPr b="0" lang="en-US" sz="1500" spc="-1" strike="noStrike">
              <a:latin typeface="Arial"/>
            </a:endParaRPr>
          </a:p>
          <a:p>
            <a:r>
              <a:rPr b="0" lang="en-US" sz="1500" spc="-1" strike="noStrike">
                <a:latin typeface="Arial"/>
              </a:rPr>
              <a: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
          <p:cNvSpPr/>
          <p:nvPr/>
        </p:nvSpPr>
        <p:spPr>
          <a:xfrm>
            <a:off x="914400" y="1371600"/>
            <a:ext cx="7086600" cy="41148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1" lang="en-US" sz="1800" spc="-1" strike="noStrike">
                <a:latin typeface="Arial"/>
              </a:rPr>
              <a:t>Method for LCD</a:t>
            </a:r>
            <a:endParaRPr b="0" lang="en-US" sz="1800" spc="-1" strike="noStrike">
              <a:latin typeface="Arial"/>
            </a:endParaRPr>
          </a:p>
          <a:p>
            <a:endParaRPr b="0" lang="en-US" sz="1800" spc="-1" strike="noStrike">
              <a:latin typeface="Arial"/>
            </a:endParaRPr>
          </a:p>
          <a:p>
            <a:r>
              <a:rPr b="0" lang="en-US" sz="1800" spc="-1" strike="noStrike">
                <a:latin typeface="Arial"/>
              </a:rPr>
              <a:t>void lcdMonitor(){</a:t>
            </a:r>
            <a:endParaRPr b="0" lang="en-US" sz="1800" spc="-1" strike="noStrike">
              <a:latin typeface="Arial"/>
            </a:endParaRPr>
          </a:p>
          <a:p>
            <a:r>
              <a:rPr b="0" lang="en-US" sz="1800" spc="-1" strike="noStrike">
                <a:latin typeface="Arial"/>
              </a:rPr>
              <a:t>  </a:t>
            </a:r>
            <a:r>
              <a:rPr b="0" lang="en-US" sz="1800" spc="-1" strike="noStrike">
                <a:latin typeface="Arial"/>
              </a:rPr>
              <a:t>TempAndHumidity  data = dhtSensor.getTempAndHumidity();</a:t>
            </a:r>
            <a:endParaRPr b="0" lang="en-US" sz="1800" spc="-1" strike="noStrike">
              <a:latin typeface="Arial"/>
            </a:endParaRPr>
          </a:p>
          <a:p>
            <a:r>
              <a:rPr b="0" lang="en-US" sz="1800" spc="-1" strike="noStrike">
                <a:latin typeface="Arial"/>
              </a:rPr>
              <a:t>  </a:t>
            </a:r>
            <a:r>
              <a:rPr b="0" lang="en-US" sz="1800" spc="-1" strike="noStrike">
                <a:latin typeface="Arial"/>
              </a:rPr>
              <a:t>LCD.setCursor(8, 0);</a:t>
            </a:r>
            <a:endParaRPr b="0" lang="en-US" sz="1800" spc="-1" strike="noStrike">
              <a:latin typeface="Arial"/>
            </a:endParaRPr>
          </a:p>
          <a:p>
            <a:r>
              <a:rPr b="0" lang="en-US" sz="1800" spc="-1" strike="noStrike">
                <a:latin typeface="Arial"/>
              </a:rPr>
              <a:t>  </a:t>
            </a:r>
            <a:r>
              <a:rPr b="0" lang="en-US" sz="1800" spc="-1" strike="noStrike">
                <a:latin typeface="Arial"/>
              </a:rPr>
              <a:t>LCD.println("SMRTPND-V1");</a:t>
            </a:r>
            <a:endParaRPr b="0" lang="en-US" sz="1800" spc="-1" strike="noStrike">
              <a:latin typeface="Arial"/>
            </a:endParaRPr>
          </a:p>
          <a:p>
            <a:r>
              <a:rPr b="0" lang="en-US" sz="1800" spc="-1" strike="noStrike">
                <a:latin typeface="Arial"/>
              </a:rPr>
              <a:t>  </a:t>
            </a:r>
            <a:r>
              <a:rPr b="0" lang="en-US" sz="1800" spc="-1" strike="noStrike">
                <a:latin typeface="Arial"/>
              </a:rPr>
              <a:t>LCD.setCursor(0, 1);</a:t>
            </a:r>
            <a:endParaRPr b="0" lang="en-US" sz="1800" spc="-1" strike="noStrike">
              <a:latin typeface="Arial"/>
            </a:endParaRPr>
          </a:p>
          <a:p>
            <a:r>
              <a:rPr b="0" lang="en-US" sz="1800" spc="-1" strike="noStrike">
                <a:latin typeface="Arial"/>
              </a:rPr>
              <a:t>  </a:t>
            </a:r>
            <a:r>
              <a:rPr b="0" lang="en-US" sz="1800" spc="-1" strike="noStrike">
                <a:latin typeface="Arial"/>
              </a:rPr>
              <a:t>LCD.println("Temperature : ");</a:t>
            </a:r>
            <a:endParaRPr b="0" lang="en-US" sz="1800" spc="-1" strike="noStrike">
              <a:latin typeface="Arial"/>
            </a:endParaRPr>
          </a:p>
          <a:p>
            <a:r>
              <a:rPr b="0" lang="en-US" sz="1800" spc="-1" strike="noStrike">
                <a:latin typeface="Arial"/>
              </a:rPr>
              <a:t>  </a:t>
            </a:r>
            <a:r>
              <a:rPr b="0" lang="en-US" sz="1800" spc="-1" strike="noStrike">
                <a:latin typeface="Arial"/>
              </a:rPr>
              <a:t>LCD.print(data.temperature);</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685800" y="1143000"/>
            <a:ext cx="5029200" cy="5029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1" lang="en-US" sz="1800" spc="-1" strike="noStrike">
                <a:latin typeface="Arial"/>
              </a:rPr>
              <a:t>Method connect and wifi</a:t>
            </a:r>
            <a:br>
              <a:rPr sz="1800"/>
            </a:br>
            <a:br>
              <a:rPr sz="1800"/>
            </a:br>
            <a:r>
              <a:rPr b="0" lang="en-US" sz="1800" spc="-1" strike="noStrike">
                <a:latin typeface="Arial"/>
              </a:rPr>
              <a:t>// Wifi</a:t>
            </a:r>
            <a:endParaRPr b="0" lang="en-US" sz="1800" spc="-1" strike="noStrike">
              <a:latin typeface="Arial"/>
            </a:endParaRPr>
          </a:p>
          <a:p>
            <a:r>
              <a:rPr b="0" lang="en-US" sz="1800" spc="-1" strike="noStrike">
                <a:latin typeface="Arial"/>
              </a:rPr>
              <a:t>void InitWiFi()</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Serial.println("Connecting to AP ...");</a:t>
            </a:r>
            <a:endParaRPr b="0" lang="en-US" sz="1800" spc="-1" strike="noStrike">
              <a:latin typeface="Arial"/>
            </a:endParaRPr>
          </a:p>
          <a:p>
            <a:r>
              <a:rPr b="0" lang="en-US" sz="1800" spc="-1" strike="noStrike">
                <a:latin typeface="Arial"/>
              </a:rPr>
              <a:t>  </a:t>
            </a:r>
            <a:r>
              <a:rPr b="0" lang="en-US" sz="1800" spc="-1" strike="noStrike">
                <a:latin typeface="Arial"/>
              </a:rPr>
              <a:t>// attempt to connect to WiFi network</a:t>
            </a:r>
            <a:endParaRPr b="0" lang="en-US" sz="1800" spc="-1" strike="noStrike">
              <a:latin typeface="Arial"/>
            </a:endParaRPr>
          </a:p>
          <a:p>
            <a:r>
              <a:rPr b="0" lang="en-US" sz="1800" spc="-1" strike="noStrike">
                <a:latin typeface="Arial"/>
              </a:rPr>
              <a:t>  </a:t>
            </a:r>
            <a:r>
              <a:rPr b="0" lang="en-US" sz="1800" spc="-1" strike="noStrike">
                <a:latin typeface="Arial"/>
              </a:rPr>
              <a:t>WiFi.begin("Wokwi-GUEST", "");</a:t>
            </a:r>
            <a:endParaRPr b="0" lang="en-US" sz="1800" spc="-1" strike="noStrike">
              <a:latin typeface="Arial"/>
            </a:endParaRPr>
          </a:p>
          <a:p>
            <a:r>
              <a:rPr b="0" lang="en-US" sz="1800" spc="-1" strike="noStrike">
                <a:latin typeface="Arial"/>
              </a:rPr>
              <a:t>  </a:t>
            </a:r>
            <a:r>
              <a:rPr b="0" lang="en-US" sz="1800" spc="-1" strike="noStrike">
                <a:latin typeface="Arial"/>
              </a:rPr>
              <a:t>while (WiFi.status() != WL_CONNECTED) {</a:t>
            </a:r>
            <a:endParaRPr b="0" lang="en-US" sz="1800" spc="-1" strike="noStrike">
              <a:latin typeface="Arial"/>
            </a:endParaRPr>
          </a:p>
          <a:p>
            <a:r>
              <a:rPr b="0" lang="en-US" sz="1800" spc="-1" strike="noStrike">
                <a:latin typeface="Arial"/>
              </a:rPr>
              <a:t>    </a:t>
            </a:r>
            <a:r>
              <a:rPr b="0" lang="en-US" sz="1800" spc="-1" strike="noStrike">
                <a:latin typeface="Arial"/>
              </a:rPr>
              <a:t>delay(1000);</a:t>
            </a:r>
            <a:endParaRPr b="0" lang="en-US" sz="1800" spc="-1" strike="noStrike">
              <a:latin typeface="Arial"/>
            </a:endParaRPr>
          </a:p>
          <a:p>
            <a:r>
              <a:rPr b="0" lang="en-US" sz="1800" spc="-1" strike="noStrike">
                <a:latin typeface="Arial"/>
              </a:rPr>
              <a:t>    </a:t>
            </a:r>
            <a:r>
              <a:rPr b="0" lang="en-US" sz="1800" spc="-1" strike="noStrike">
                <a:latin typeface="Arial"/>
              </a:rPr>
              <a:t>Serial.print(".");</a:t>
            </a:r>
            <a:endParaRPr b="0" lang="en-US" sz="1800" spc="-1" strike="noStrike">
              <a:latin typeface="Arial"/>
            </a:endParaRPr>
          </a:p>
          <a:p>
            <a:r>
              <a:rPr b="0" lang="en-US" sz="1800" spc="-1" strike="noStrike">
                <a:latin typeface="Arial"/>
              </a:rPr>
              <a:t>  </a:t>
            </a:r>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Serial.println("Connected to AP");</a:t>
            </a:r>
            <a:endParaRPr b="0" lang="en-US" sz="1800" spc="-1" strike="noStrike">
              <a:latin typeface="Arial"/>
            </a:endParaRPr>
          </a:p>
          <a:p>
            <a:r>
              <a:rPr b="0" lang="en-US" sz="1800" spc="-1" strike="noStrike">
                <a:latin typeface="Arial"/>
              </a:rPr>
              <a:t>  </a:t>
            </a:r>
            <a:r>
              <a:rPr b="0" lang="en-US" sz="1800" spc="-1" strike="noStrike">
                <a:latin typeface="Arial"/>
              </a:rPr>
              <a:t>spinner();</a:t>
            </a:r>
            <a:endParaRPr b="0" lang="en-US" sz="1800" spc="-1" strike="noStrike">
              <a:latin typeface="Arial"/>
            </a:endParaRPr>
          </a:p>
          <a:p>
            <a:r>
              <a:rPr b="0" lang="en-US" sz="1800" spc="-1" strike="noStrike">
                <a:latin typeface="Arial"/>
              </a:rPr>
              <a:t>}</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
        <p:nvSpPr>
          <p:cNvPr id="178" name=""/>
          <p:cNvSpPr/>
          <p:nvPr/>
        </p:nvSpPr>
        <p:spPr>
          <a:xfrm>
            <a:off x="5943600" y="1143000"/>
            <a:ext cx="5029200" cy="5029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buNone/>
            </a:pPr>
            <a:r>
              <a:rPr b="0" lang="en-US" sz="1800" spc="-1" strike="noStrike">
                <a:latin typeface="Arial"/>
              </a:rPr>
              <a:t>//Check reconnect</a:t>
            </a:r>
            <a:endParaRPr b="0" lang="en-US" sz="1800" spc="-1" strike="noStrike">
              <a:latin typeface="Arial"/>
            </a:endParaRPr>
          </a:p>
          <a:p>
            <a:pPr>
              <a:lnSpc>
                <a:spcPct val="100000"/>
              </a:lnSpc>
              <a:buNone/>
            </a:pPr>
            <a:r>
              <a:rPr b="0" lang="en-US" sz="1800" spc="-1" strike="noStrike">
                <a:latin typeface="Arial"/>
              </a:rPr>
              <a:t>void reconnect() {</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 Loop until we're reconnected</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status = WiFi.status();</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if ( status != WL_CONNECTED) {</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WiFi.begin("Wokwi-GUEST", "");</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while (WiFi.status() != </a:t>
            </a:r>
            <a:r>
              <a:rPr b="0" lang="en-US" sz="1800" spc="-1" strike="noStrike">
                <a:latin typeface="Arial"/>
              </a:rPr>
              <a:t>WL_CONNECTED) {</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delay(1000);</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Serial.print(".");</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Serial.println("Connected to AP");</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spinner();</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a:t>
            </a:r>
            <a:endParaRPr b="0" lang="en-US" sz="1800" spc="-1" strike="noStrike">
              <a:latin typeface="Arial"/>
            </a:endParaRPr>
          </a:p>
          <a:p>
            <a:pPr>
              <a:lnSpc>
                <a:spcPct val="100000"/>
              </a:lnSpc>
              <a:buNone/>
            </a:pPr>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
          <p:cNvSpPr/>
          <p:nvPr/>
        </p:nvSpPr>
        <p:spPr>
          <a:xfrm>
            <a:off x="685800" y="457200"/>
            <a:ext cx="3657600" cy="457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1800" spc="-1" strike="noStrike">
                <a:latin typeface="Arial"/>
              </a:rPr>
              <a:t>Flowchart</a:t>
            </a:r>
            <a:endParaRPr b="0" lang="en-US" sz="1800" spc="-1" strike="noStrike">
              <a:latin typeface="Arial"/>
            </a:endParaRPr>
          </a:p>
        </p:txBody>
      </p:sp>
      <p:pic>
        <p:nvPicPr>
          <p:cNvPr id="180" name="" descr=""/>
          <p:cNvPicPr/>
          <p:nvPr/>
        </p:nvPicPr>
        <p:blipFill>
          <a:blip r:embed="rId1"/>
          <a:stretch/>
        </p:blipFill>
        <p:spPr>
          <a:xfrm>
            <a:off x="4800600" y="228600"/>
            <a:ext cx="2743200" cy="64044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Google Shape;195;p7"/>
          <p:cNvSpPr/>
          <p:nvPr/>
        </p:nvSpPr>
        <p:spPr>
          <a:xfrm>
            <a:off x="142920" y="343080"/>
            <a:ext cx="5699880" cy="5565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en-US" sz="2400" spc="-1" strike="noStrike">
                <a:solidFill>
                  <a:srgbClr val="ffffff"/>
                </a:solidFill>
                <a:latin typeface="Arial"/>
                <a:ea typeface="Arial"/>
              </a:rPr>
              <a:t>Conclusion</a:t>
            </a:r>
            <a:endParaRPr b="0" lang="en-US" sz="2400" spc="-1" strike="noStrike">
              <a:latin typeface="Arial"/>
            </a:endParaRPr>
          </a:p>
        </p:txBody>
      </p:sp>
      <p:sp>
        <p:nvSpPr>
          <p:cNvPr id="182" name="PlaceHolder 1"/>
          <p:cNvSpPr>
            <a:spLocks noGrp="1"/>
          </p:cNvSpPr>
          <p:nvPr>
            <p:ph type="ftr" idx="1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TECH ACADEMY</a:t>
            </a:r>
            <a:endParaRPr b="0" lang="en-US" sz="1200" spc="-1" strike="noStrike">
              <a:latin typeface="Times New Roman"/>
            </a:endParaRPr>
          </a:p>
        </p:txBody>
      </p:sp>
      <p:sp>
        <p:nvSpPr>
          <p:cNvPr id="183" name="PlaceHolder 2"/>
          <p:cNvSpPr>
            <a:spLocks noGrp="1"/>
          </p:cNvSpPr>
          <p:nvPr>
            <p:ph type="sldNum" idx="1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9EA4FDE6-D410-4092-8CA0-AAA5A6E59280}" type="slidenum">
              <a:rPr b="0" lang="en-US" sz="1200" spc="-1" strike="noStrike">
                <a:solidFill>
                  <a:srgbClr val="888888"/>
                </a:solidFill>
                <a:latin typeface="Calibri"/>
                <a:ea typeface="Calibri"/>
              </a:rPr>
              <a:t>&lt;number&gt;</a:t>
            </a:fld>
            <a:endParaRPr b="0" lang="en-US" sz="1200" spc="-1" strike="noStrike">
              <a:latin typeface="Times New Roman"/>
            </a:endParaRPr>
          </a:p>
        </p:txBody>
      </p:sp>
      <p:sp>
        <p:nvSpPr>
          <p:cNvPr id="184" name="TextBox 1"/>
          <p:cNvSpPr/>
          <p:nvPr/>
        </p:nvSpPr>
        <p:spPr>
          <a:xfrm>
            <a:off x="1370520" y="1746720"/>
            <a:ext cx="9430560" cy="13071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600" spc="-1" strike="noStrike">
                <a:solidFill>
                  <a:srgbClr val="000000"/>
                </a:solidFill>
                <a:latin typeface="Arial"/>
                <a:ea typeface="Arial"/>
              </a:rPr>
              <a:t>The trend of IoT usage data has greatly increased due to the support of 5G technology and other hardware so that it is possible for the widespread use of IoT, including monitoring vannamei shrimp ponds which is very much needed by pond entrepreneurs in Indonesia. So IoT for monitoring vanname shrimp ponds is expected to help shrimp pond entrepreneurs to increase yields both in terms of quantity and quality of vanname shrimp.</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0" y="1414440"/>
            <a:ext cx="12191400" cy="2094840"/>
          </a:xfrm>
          <a:prstGeom prst="rect">
            <a:avLst/>
          </a:prstGeom>
          <a:noFill/>
          <a:ln w="0">
            <a:noFill/>
          </a:ln>
        </p:spPr>
        <p:txBody>
          <a:bodyPr lIns="0" rIns="0" tIns="0" bIns="0" anchor="ctr">
            <a:normAutofit/>
          </a:bodyPr>
          <a:p>
            <a:pPr algn="ctr">
              <a:lnSpc>
                <a:spcPct val="90000"/>
              </a:lnSpc>
              <a:buNone/>
              <a:tabLst>
                <a:tab algn="l" pos="0"/>
              </a:tabLst>
            </a:pPr>
            <a:r>
              <a:rPr b="0" lang="en-US" sz="4800" spc="-1" strike="noStrike">
                <a:solidFill>
                  <a:srgbClr val="ffffff"/>
                </a:solidFill>
                <a:latin typeface="Arial"/>
                <a:ea typeface="Arial"/>
              </a:rPr>
              <a:t>THANK</a:t>
            </a:r>
            <a:br>
              <a:rPr sz="6600"/>
            </a:br>
            <a:r>
              <a:rPr b="1" lang="en-US" sz="6600" spc="-1" strike="noStrike">
                <a:solidFill>
                  <a:srgbClr val="ffffff"/>
                </a:solidFill>
                <a:latin typeface="Arial"/>
                <a:ea typeface="Arial"/>
              </a:rPr>
              <a:t>YOU</a:t>
            </a:r>
            <a:endParaRPr b="0" lang="en-US" sz="6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Google Shape;195;p7"/>
          <p:cNvSpPr/>
          <p:nvPr/>
        </p:nvSpPr>
        <p:spPr>
          <a:xfrm>
            <a:off x="142920" y="343080"/>
            <a:ext cx="5699880" cy="5565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en-US" sz="3200" spc="-1" strike="noStrike">
                <a:solidFill>
                  <a:srgbClr val="ffffff"/>
                </a:solidFill>
                <a:latin typeface="Arial"/>
                <a:ea typeface="Arial"/>
              </a:rPr>
              <a:t>Problems and Objective</a:t>
            </a:r>
            <a:endParaRPr b="0" lang="en-US" sz="3200" spc="-1" strike="noStrike">
              <a:latin typeface="Arial"/>
            </a:endParaRPr>
          </a:p>
        </p:txBody>
      </p:sp>
      <p:sp>
        <p:nvSpPr>
          <p:cNvPr id="154" name="PlaceHolder 1"/>
          <p:cNvSpPr>
            <a:spLocks noGrp="1"/>
          </p:cNvSpPr>
          <p:nvPr>
            <p:ph type="ftr" idx="5"/>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TECH ACADEMY</a:t>
            </a:r>
            <a:endParaRPr b="0" lang="en-US" sz="1200" spc="-1" strike="noStrike">
              <a:latin typeface="Times New Roman"/>
            </a:endParaRPr>
          </a:p>
        </p:txBody>
      </p:sp>
      <p:sp>
        <p:nvSpPr>
          <p:cNvPr id="155" name="PlaceHolder 2"/>
          <p:cNvSpPr>
            <a:spLocks noGrp="1"/>
          </p:cNvSpPr>
          <p:nvPr>
            <p:ph type="sldNum" idx="6"/>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9970A06F-B6CB-4B04-9AE1-2C78607F394E}" type="slidenum">
              <a:rPr b="0" lang="en-US" sz="1200" spc="-1" strike="noStrike">
                <a:solidFill>
                  <a:srgbClr val="888888"/>
                </a:solidFill>
                <a:latin typeface="Calibri"/>
                <a:ea typeface="Calibri"/>
              </a:rPr>
              <a:t>1</a:t>
            </a:fld>
            <a:endParaRPr b="0" lang="en-US" sz="1200" spc="-1" strike="noStrike">
              <a:latin typeface="Times New Roman"/>
            </a:endParaRPr>
          </a:p>
        </p:txBody>
      </p:sp>
      <p:sp>
        <p:nvSpPr>
          <p:cNvPr id="156" name="TextBox 32"/>
          <p:cNvSpPr/>
          <p:nvPr/>
        </p:nvSpPr>
        <p:spPr>
          <a:xfrm>
            <a:off x="949320" y="1445760"/>
            <a:ext cx="9430560" cy="2523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600" spc="-1" strike="noStrike">
                <a:solidFill>
                  <a:srgbClr val="000000"/>
                </a:solidFill>
                <a:latin typeface="Arial"/>
                <a:ea typeface="Arial"/>
              </a:rPr>
              <a:t>	</a:t>
            </a:r>
            <a:r>
              <a:rPr b="0" lang="en-US" sz="1600" spc="-1" strike="noStrike">
                <a:solidFill>
                  <a:srgbClr val="000000"/>
                </a:solidFill>
                <a:latin typeface="Arial"/>
                <a:ea typeface="Arial"/>
              </a:rPr>
              <a:t>Shrimp ponds have the potential to be worked on, especially since Indonesia is a maritime country rich in natural resources such as agriculture, coal, gold, fisheries and others. Especially in the fisheries of vannamei shrimp cultivators where there is a trend of market demand both nationally and globally, Indonesia must be able to supply vannamei shrimp so quickly and the shrimp needs must be available, so vannamei shrimp farming is very appropriate for this. However, there are obstacles, namely when the harvest does not match expectations because there is death of the shrimp before the time of harvest, due to many factors, especially the lack of water pH, temperature, and humidity. So the presence of technology such as IoT which can monitor water pH conditions and so on from ponds is expected to be able to overcome this problem. Thus increasing the yield and quality of vanname shrimp optimally.</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Google Shape;195;p7"/>
          <p:cNvSpPr/>
          <p:nvPr/>
        </p:nvSpPr>
        <p:spPr>
          <a:xfrm>
            <a:off x="142920" y="343080"/>
            <a:ext cx="5699880" cy="5565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en-US" sz="2400" spc="-1" strike="noStrike">
                <a:solidFill>
                  <a:srgbClr val="ffffff"/>
                </a:solidFill>
                <a:latin typeface="Arial"/>
                <a:ea typeface="Arial"/>
              </a:rPr>
              <a:t>Project explanation code and schematic</a:t>
            </a:r>
            <a:endParaRPr b="0" lang="en-US" sz="2400" spc="-1" strike="noStrike">
              <a:latin typeface="Arial"/>
            </a:endParaRPr>
          </a:p>
        </p:txBody>
      </p:sp>
      <p:sp>
        <p:nvSpPr>
          <p:cNvPr id="158" name="PlaceHolder 1"/>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TECH ACADEMY</a:t>
            </a:r>
            <a:endParaRPr b="0" lang="en-US" sz="1200" spc="-1" strike="noStrike">
              <a:latin typeface="Times New Roman"/>
            </a:endParaRPr>
          </a:p>
        </p:txBody>
      </p:sp>
      <p:sp>
        <p:nvSpPr>
          <p:cNvPr id="159" name="PlaceHolder 2"/>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EBE0C379-B7DB-40C0-B079-F3657FD5D16C}" type="slidenum">
              <a:rPr b="0" lang="en-US" sz="1200" spc="-1" strike="noStrike">
                <a:solidFill>
                  <a:srgbClr val="888888"/>
                </a:solidFill>
                <a:latin typeface="Calibri"/>
                <a:ea typeface="Calibri"/>
              </a:rPr>
              <a:t>1</a:t>
            </a:fld>
            <a:endParaRPr b="0" lang="en-US" sz="1200" spc="-1" strike="noStrike">
              <a:latin typeface="Times New Roman"/>
            </a:endParaRPr>
          </a:p>
        </p:txBody>
      </p:sp>
      <p:sp>
        <p:nvSpPr>
          <p:cNvPr id="160" name="TextBox 32"/>
          <p:cNvSpPr/>
          <p:nvPr/>
        </p:nvSpPr>
        <p:spPr>
          <a:xfrm>
            <a:off x="445320" y="1445760"/>
            <a:ext cx="9430560" cy="363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Arial"/>
                <a:ea typeface="Arial"/>
              </a:rPr>
              <a:t>Hardware architecture concept</a:t>
            </a:r>
            <a:endParaRPr b="0" lang="en-US" sz="1800" spc="-1" strike="noStrike">
              <a:latin typeface="Arial"/>
            </a:endParaRPr>
          </a:p>
        </p:txBody>
      </p:sp>
      <p:sp>
        <p:nvSpPr>
          <p:cNvPr id="161" name="TextBox 31"/>
          <p:cNvSpPr/>
          <p:nvPr/>
        </p:nvSpPr>
        <p:spPr>
          <a:xfrm>
            <a:off x="1348560" y="2018160"/>
            <a:ext cx="2054520" cy="728640"/>
          </a:xfrm>
          <a:prstGeom prst="rect">
            <a:avLst/>
          </a:prstGeom>
          <a:noFill/>
          <a:ln w="0">
            <a:noFill/>
          </a:ln>
        </p:spPr>
        <p:style>
          <a:lnRef idx="0"/>
          <a:fillRef idx="0"/>
          <a:effectRef idx="0"/>
          <a:fontRef idx="minor"/>
        </p:style>
      </p:sp>
      <p:pic>
        <p:nvPicPr>
          <p:cNvPr id="162" name="" descr=""/>
          <p:cNvPicPr/>
          <p:nvPr/>
        </p:nvPicPr>
        <p:blipFill>
          <a:blip r:embed="rId1"/>
          <a:stretch/>
        </p:blipFill>
        <p:spPr>
          <a:xfrm>
            <a:off x="3886200" y="1143000"/>
            <a:ext cx="6190560" cy="43624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Google Shape;195;p7"/>
          <p:cNvSpPr/>
          <p:nvPr/>
        </p:nvSpPr>
        <p:spPr>
          <a:xfrm>
            <a:off x="142920" y="343080"/>
            <a:ext cx="5699880" cy="5565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r>
              <a:rPr b="0" lang="en-US" sz="2400" spc="-1" strike="noStrike">
                <a:solidFill>
                  <a:srgbClr val="ffffff"/>
                </a:solidFill>
                <a:latin typeface="Arial"/>
                <a:ea typeface="Arial"/>
              </a:rPr>
              <a:t>Design of Topology</a:t>
            </a:r>
            <a:endParaRPr b="0" lang="en-US" sz="2400" spc="-1" strike="noStrike">
              <a:latin typeface="Arial"/>
            </a:endParaRPr>
          </a:p>
        </p:txBody>
      </p:sp>
      <p:sp>
        <p:nvSpPr>
          <p:cNvPr id="164" name="PlaceHolder 1"/>
          <p:cNvSpPr>
            <a:spLocks noGrp="1"/>
          </p:cNvSpPr>
          <p:nvPr>
            <p:ph type="ftr" idx="9"/>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88888"/>
                </a:solidFill>
                <a:latin typeface="Calibri"/>
                <a:ea typeface="Calibri"/>
              </a:defRPr>
            </a:lvl1pPr>
          </a:lstStyle>
          <a:p>
            <a:pPr algn="ctr">
              <a:lnSpc>
                <a:spcPct val="100000"/>
              </a:lnSpc>
              <a:buNone/>
              <a:tabLst>
                <a:tab algn="l" pos="0"/>
              </a:tabLst>
            </a:pPr>
            <a:r>
              <a:rPr b="0" lang="en-US" sz="1200" spc="-1" strike="noStrike">
                <a:solidFill>
                  <a:srgbClr val="888888"/>
                </a:solidFill>
                <a:latin typeface="Calibri"/>
                <a:ea typeface="Calibri"/>
              </a:rPr>
              <a:t>TECH ACADEMY</a:t>
            </a:r>
            <a:endParaRPr b="0" lang="en-US" sz="1200" spc="-1" strike="noStrike">
              <a:latin typeface="Times New Roman"/>
            </a:endParaRPr>
          </a:p>
        </p:txBody>
      </p:sp>
      <p:sp>
        <p:nvSpPr>
          <p:cNvPr id="165" name="PlaceHolder 2"/>
          <p:cNvSpPr>
            <a:spLocks noGrp="1"/>
          </p:cNvSpPr>
          <p:nvPr>
            <p:ph type="sldNum" idx="10"/>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BE90854C-1275-44C2-B8F8-C572A4654E5E}" type="slidenum">
              <a:rPr b="0" lang="en-US" sz="1200" spc="-1" strike="noStrike">
                <a:solidFill>
                  <a:srgbClr val="888888"/>
                </a:solidFill>
                <a:latin typeface="Calibri"/>
                <a:ea typeface="Calibri"/>
              </a:rPr>
              <a:t>1</a:t>
            </a:fld>
            <a:endParaRPr b="0" lang="en-US" sz="1200" spc="-1" strike="noStrike">
              <a:latin typeface="Times New Roman"/>
            </a:endParaRPr>
          </a:p>
        </p:txBody>
      </p:sp>
      <p:pic>
        <p:nvPicPr>
          <p:cNvPr id="166" name="" descr=""/>
          <p:cNvPicPr/>
          <p:nvPr/>
        </p:nvPicPr>
        <p:blipFill>
          <a:blip r:embed="rId1"/>
          <a:stretch/>
        </p:blipFill>
        <p:spPr>
          <a:xfrm>
            <a:off x="3161520" y="167400"/>
            <a:ext cx="7125480" cy="6004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1143000" y="1132200"/>
            <a:ext cx="4114800" cy="36576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1" lang="en-US" sz="1800" spc="-1" strike="noStrike">
                <a:latin typeface="Arial"/>
              </a:rPr>
              <a:t>Import library</a:t>
            </a:r>
            <a:endParaRPr b="0" lang="en-US" sz="1800" spc="-1" strike="noStrike">
              <a:latin typeface="Arial"/>
            </a:endParaRPr>
          </a:p>
          <a:p>
            <a:endParaRPr b="0" lang="en-US" sz="1800" spc="-1" strike="noStrike">
              <a:latin typeface="Arial"/>
            </a:endParaRPr>
          </a:p>
          <a:p>
            <a:r>
              <a:rPr b="0" lang="en-US" sz="1800" spc="-1" strike="noStrike">
                <a:latin typeface="Arial"/>
              </a:rPr>
              <a:t>#if defined(ESP8266)</a:t>
            </a:r>
            <a:endParaRPr b="0" lang="en-US" sz="1800" spc="-1" strike="noStrike">
              <a:latin typeface="Arial"/>
            </a:endParaRPr>
          </a:p>
          <a:p>
            <a:r>
              <a:rPr b="0" lang="en-US" sz="1800" spc="-1" strike="noStrike">
                <a:latin typeface="Arial"/>
              </a:rPr>
              <a:t>#include &lt;ESP8266WiFi.h&gt;</a:t>
            </a:r>
            <a:endParaRPr b="0" lang="en-US" sz="1800" spc="-1" strike="noStrike">
              <a:latin typeface="Arial"/>
            </a:endParaRPr>
          </a:p>
          <a:p>
            <a:r>
              <a:rPr b="0" lang="en-US" sz="1800" spc="-1" strike="noStrike">
                <a:latin typeface="Arial"/>
              </a:rPr>
              <a:t>#elif defined(ESP32)</a:t>
            </a:r>
            <a:endParaRPr b="0" lang="en-US" sz="1800" spc="-1" strike="noStrike">
              <a:latin typeface="Arial"/>
            </a:endParaRPr>
          </a:p>
          <a:p>
            <a:r>
              <a:rPr b="0" lang="en-US" sz="1800" spc="-1" strike="noStrike">
                <a:latin typeface="Arial"/>
              </a:rPr>
              <a:t>#include &lt;WiFi.h&gt;</a:t>
            </a:r>
            <a:endParaRPr b="0" lang="en-US" sz="1800" spc="-1" strike="noStrike">
              <a:latin typeface="Arial"/>
            </a:endParaRPr>
          </a:p>
          <a:p>
            <a:r>
              <a:rPr b="0" lang="en-US" sz="1800" spc="-1" strike="noStrike">
                <a:latin typeface="Arial"/>
              </a:rPr>
              <a:t>#endif</a:t>
            </a:r>
            <a:endParaRPr b="0" lang="en-US" sz="1800" spc="-1" strike="noStrike">
              <a:latin typeface="Arial"/>
            </a:endParaRPr>
          </a:p>
          <a:p>
            <a:endParaRPr b="0" lang="en-US" sz="1800" spc="-1" strike="noStrike">
              <a:latin typeface="Arial"/>
            </a:endParaRPr>
          </a:p>
          <a:p>
            <a:r>
              <a:rPr b="0" lang="en-US" sz="1800" spc="-1" strike="noStrike">
                <a:latin typeface="Arial"/>
              </a:rPr>
              <a:t>#include &lt;Wire.h&gt;</a:t>
            </a:r>
            <a:endParaRPr b="0" lang="en-US" sz="1800" spc="-1" strike="noStrike">
              <a:latin typeface="Arial"/>
            </a:endParaRPr>
          </a:p>
          <a:p>
            <a:r>
              <a:rPr b="0" lang="en-US" sz="1800" spc="-1" strike="noStrike">
                <a:latin typeface="Arial"/>
              </a:rPr>
              <a:t>#include &lt;LiquidCrystal_I2C.h&gt;</a:t>
            </a:r>
            <a:endParaRPr b="0" lang="en-US" sz="1800" spc="-1" strike="noStrike">
              <a:latin typeface="Arial"/>
            </a:endParaRPr>
          </a:p>
          <a:p>
            <a:r>
              <a:rPr b="0" lang="en-US" sz="1800" spc="-1" strike="noStrike">
                <a:latin typeface="Arial"/>
              </a:rPr>
              <a:t>#include "DHTesp.h"</a:t>
            </a:r>
            <a:endParaRPr b="0" lang="en-US" sz="1800" spc="-1" strike="noStrike">
              <a:latin typeface="Arial"/>
            </a:endParaRPr>
          </a:p>
          <a:p>
            <a:r>
              <a:rPr b="0" lang="en-US" sz="1800" spc="-1" strike="noStrike">
                <a:latin typeface="Arial"/>
              </a:rPr>
              <a:t>#include "ThingsBoard.h"</a:t>
            </a:r>
            <a:endParaRPr b="0" lang="en-US" sz="1800" spc="-1" strike="noStrike">
              <a:latin typeface="Arial"/>
            </a:endParaRPr>
          </a:p>
          <a:p>
            <a:r>
              <a:rPr b="0" lang="en-US" sz="1800" spc="-1" strike="noStrike">
                <a:latin typeface="Arial"/>
              </a:rPr>
              <a:t>#include &lt;ESP32Servo.h&gt;</a:t>
            </a:r>
            <a:endParaRPr b="0" lang="en-US" sz="1800" spc="-1" strike="noStrike">
              <a:latin typeface="Arial"/>
            </a:endParaRPr>
          </a:p>
        </p:txBody>
      </p:sp>
      <p:sp>
        <p:nvSpPr>
          <p:cNvPr id="168" name=""/>
          <p:cNvSpPr/>
          <p:nvPr/>
        </p:nvSpPr>
        <p:spPr>
          <a:xfrm>
            <a:off x="5943600" y="1119600"/>
            <a:ext cx="4114800" cy="36576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0" lang="en-US" sz="1800" spc="-1" strike="noStrike">
                <a:latin typeface="Arial"/>
              </a:rPr>
              <a:t>Inisialiasi ke thingsboard client</a:t>
            </a:r>
            <a:endParaRPr b="0" lang="en-US" sz="1800" spc="-1" strike="noStrike">
              <a:latin typeface="Arial"/>
            </a:endParaRPr>
          </a:p>
          <a:p>
            <a:endParaRPr b="0" lang="en-US" sz="1800" spc="-1" strike="noStrike">
              <a:latin typeface="Arial"/>
            </a:endParaRPr>
          </a:p>
          <a:p>
            <a:r>
              <a:rPr b="0" lang="en-US" sz="1800" spc="-1" strike="noStrike">
                <a:latin typeface="Arial"/>
              </a:rPr>
              <a:t>// Initialize ThingsBoard client</a:t>
            </a:r>
            <a:endParaRPr b="0" lang="en-US" sz="1800" spc="-1" strike="noStrike">
              <a:latin typeface="Arial"/>
            </a:endParaRPr>
          </a:p>
          <a:p>
            <a:r>
              <a:rPr b="0" lang="en-US" sz="1800" spc="-1" strike="noStrike">
                <a:latin typeface="Arial"/>
              </a:rPr>
              <a:t>WiFiClient espClient;</a:t>
            </a:r>
            <a:endParaRPr b="0" lang="en-US" sz="1800" spc="-1" strike="noStrike">
              <a:latin typeface="Arial"/>
            </a:endParaRPr>
          </a:p>
          <a:p>
            <a:r>
              <a:rPr b="0" lang="en-US" sz="1800" spc="-1" strike="noStrike">
                <a:latin typeface="Arial"/>
              </a:rPr>
              <a:t>// Initialize ThingsBoard instance</a:t>
            </a:r>
            <a:endParaRPr b="0" lang="en-US" sz="1800" spc="-1" strike="noStrike">
              <a:latin typeface="Arial"/>
            </a:endParaRPr>
          </a:p>
          <a:p>
            <a:r>
              <a:rPr b="0" lang="en-US" sz="1800" spc="-1" strike="noStrike">
                <a:latin typeface="Arial"/>
              </a:rPr>
              <a:t>ThingsBoard tb(espClient);</a:t>
            </a:r>
            <a:endParaRPr b="0" lang="en-US" sz="1800" spc="-1" strike="noStrike">
              <a:latin typeface="Arial"/>
            </a:endParaRPr>
          </a:p>
          <a:p>
            <a:r>
              <a:rPr b="0" lang="en-US" sz="1800" spc="-1" strike="noStrike">
                <a:latin typeface="Arial"/>
              </a:rPr>
              <a:t>// the Wifi radio's status</a:t>
            </a:r>
            <a:endParaRPr b="0" lang="en-US" sz="1800" spc="-1" strike="noStrike">
              <a:latin typeface="Arial"/>
            </a:endParaRPr>
          </a:p>
          <a:p>
            <a:r>
              <a:rPr b="0" lang="en-US" sz="1800" spc="-1" strike="noStrike">
                <a:latin typeface="Arial"/>
              </a:rPr>
              <a:t>int status = WL_IDLE_STATUS;</a:t>
            </a:r>
            <a:endParaRPr b="0" lang="en-US" sz="1800" spc="-1" strike="noStrike">
              <a:latin typeface="Arial"/>
            </a:endParaRPr>
          </a:p>
        </p:txBody>
      </p:sp>
      <p:sp>
        <p:nvSpPr>
          <p:cNvPr id="169" name=""/>
          <p:cNvSpPr/>
          <p:nvPr/>
        </p:nvSpPr>
        <p:spPr>
          <a:xfrm>
            <a:off x="1143000" y="5029200"/>
            <a:ext cx="9829800" cy="9144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1800" spc="-1" strike="noStrike">
                <a:latin typeface="Arial"/>
              </a:rPr>
              <a:t>Define server dan token</a:t>
            </a:r>
            <a:endParaRPr b="0" lang="en-US" sz="1800" spc="-1" strike="noStrike">
              <a:latin typeface="Arial"/>
            </a:endParaRPr>
          </a:p>
          <a:p>
            <a:r>
              <a:rPr b="0" lang="en-US" sz="1800" spc="-1" strike="noStrike">
                <a:latin typeface="Arial"/>
              </a:rPr>
              <a:t>#define TOKEN               "pSc39SFe6z8bwzPXDVfy"  </a:t>
            </a:r>
            <a:endParaRPr b="0" lang="en-US" sz="1800" spc="-1" strike="noStrike">
              <a:latin typeface="Arial"/>
            </a:endParaRPr>
          </a:p>
          <a:p>
            <a:r>
              <a:rPr b="0" lang="en-US" sz="1800" spc="-1" strike="noStrike">
                <a:latin typeface="Arial"/>
              </a:rPr>
              <a:t>#define THINGSBOARD_SERVER  "thingsboard.cloud"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1600200" y="1371600"/>
            <a:ext cx="8458200" cy="36576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1" lang="en-US" sz="1800" spc="-1" strike="noStrike">
                <a:latin typeface="Arial"/>
              </a:rPr>
              <a:t>Create variable</a:t>
            </a:r>
            <a:endParaRPr b="0" lang="en-US" sz="1800" spc="-1" strike="noStrike">
              <a:latin typeface="Arial"/>
            </a:endParaRPr>
          </a:p>
          <a:p>
            <a:endParaRPr b="0" lang="en-US" sz="1800" spc="-1" strike="noStrike">
              <a:latin typeface="Arial"/>
            </a:endParaRPr>
          </a:p>
          <a:p>
            <a:r>
              <a:rPr b="0" lang="en-US" sz="1800" spc="-1" strike="noStrike">
                <a:latin typeface="Arial"/>
              </a:rPr>
              <a:t>const int heatPin = 12;</a:t>
            </a:r>
            <a:endParaRPr b="0" lang="en-US" sz="1800" spc="-1" strike="noStrike">
              <a:latin typeface="Arial"/>
            </a:endParaRPr>
          </a:p>
          <a:p>
            <a:r>
              <a:rPr b="0" lang="en-US" sz="1800" spc="-1" strike="noStrike">
                <a:latin typeface="Arial"/>
              </a:rPr>
              <a:t>const int bzrPin = 4;</a:t>
            </a:r>
            <a:endParaRPr b="0" lang="en-US" sz="1800" spc="-1" strike="noStrike">
              <a:latin typeface="Arial"/>
            </a:endParaRPr>
          </a:p>
          <a:p>
            <a:r>
              <a:rPr b="0" lang="en-US" sz="1800" spc="-1" strike="noStrike">
                <a:latin typeface="Arial"/>
              </a:rPr>
              <a:t>const int servoPin = 5;</a:t>
            </a:r>
            <a:endParaRPr b="0" lang="en-US" sz="1800" spc="-1" strike="noStrike">
              <a:latin typeface="Arial"/>
            </a:endParaRPr>
          </a:p>
          <a:p>
            <a:r>
              <a:rPr b="0" lang="en-US" sz="1800" spc="-1" strike="noStrike">
                <a:latin typeface="Arial"/>
              </a:rPr>
              <a:t>const int relayPin = 2;</a:t>
            </a:r>
            <a:endParaRPr b="0" lang="en-US" sz="1800" spc="-1" strike="noStrike">
              <a:latin typeface="Arial"/>
            </a:endParaRPr>
          </a:p>
          <a:p>
            <a:endParaRPr b="0" lang="en-US" sz="1800" spc="-1" strike="noStrike">
              <a:latin typeface="Arial"/>
            </a:endParaRPr>
          </a:p>
          <a:p>
            <a:r>
              <a:rPr b="0" lang="en-US" sz="1800" spc="-1" strike="noStrike">
                <a:latin typeface="Arial"/>
              </a:rPr>
              <a:t>//SENSOR DHT22</a:t>
            </a:r>
            <a:endParaRPr b="0" lang="en-US" sz="1800" spc="-1" strike="noStrike">
              <a:latin typeface="Arial"/>
            </a:endParaRPr>
          </a:p>
          <a:p>
            <a:r>
              <a:rPr b="0" lang="en-US" sz="1800" spc="-1" strike="noStrike">
                <a:latin typeface="Arial"/>
              </a:rPr>
              <a:t>const int DHT_PIN = 15;</a:t>
            </a:r>
            <a:endParaRPr b="0" lang="en-US" sz="1800" spc="-1" strike="noStrike">
              <a:latin typeface="Arial"/>
            </a:endParaRPr>
          </a:p>
          <a:p>
            <a:r>
              <a:rPr b="0" lang="en-US" sz="1800" spc="-1" strike="noStrike">
                <a:latin typeface="Arial"/>
              </a:rPr>
              <a:t>DHTesp dhtSensor;</a:t>
            </a:r>
            <a:endParaRPr b="0" lang="en-US" sz="1800" spc="-1" strike="noStrike">
              <a:latin typeface="Arial"/>
            </a:endParaRPr>
          </a:p>
          <a:p>
            <a:r>
              <a:rPr b="0" lang="en-US" sz="1800" spc="-1" strike="noStrike">
                <a:latin typeface="Arial"/>
              </a:rPr>
              <a:t>Servo servo;</a:t>
            </a:r>
            <a:endParaRPr b="0" lang="en-US" sz="1800" spc="-1" strike="noStrike">
              <a:latin typeface="Arial"/>
            </a:endParaRPr>
          </a:p>
          <a:p>
            <a:r>
              <a:rPr b="0" lang="en-US" sz="1800" spc="-1" strike="noStrike">
                <a:latin typeface="Arial"/>
              </a:rPr>
              <a:t>int pos = 0;</a:t>
            </a:r>
            <a:endParaRPr b="0" lang="en-US" sz="1800" spc="-1" strike="noStrike">
              <a:latin typeface="Arial"/>
            </a:endParaRPr>
          </a:p>
          <a:p>
            <a:r>
              <a:rPr b="0" lang="en-US" sz="1800" spc="-1" strike="noStrike">
                <a:latin typeface="Arial"/>
              </a:rPr>
              <a:t>LiquidCrystal_I2C LCD = LiquidCrystal_I2C(0x27, 16, 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
          <p:cNvSpPr/>
          <p:nvPr/>
        </p:nvSpPr>
        <p:spPr>
          <a:xfrm>
            <a:off x="1600200" y="1143000"/>
            <a:ext cx="8915400" cy="5029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1" lang="en-US" sz="1800" spc="-1" strike="noStrike">
                <a:latin typeface="Arial"/>
              </a:rPr>
              <a:t>Method for LCD</a:t>
            </a:r>
            <a:endParaRPr b="0" lang="en-US" sz="1800" spc="-1" strike="noStrike">
              <a:latin typeface="Arial"/>
            </a:endParaRPr>
          </a:p>
          <a:p>
            <a:endParaRPr b="0" lang="en-US" sz="1800" spc="-1" strike="noStrike">
              <a:latin typeface="Arial"/>
            </a:endParaRPr>
          </a:p>
          <a:p>
            <a:r>
              <a:rPr b="0" lang="en-US" sz="1800" spc="-1" strike="noStrike">
                <a:latin typeface="Arial"/>
              </a:rPr>
              <a:t>//LCD 16X2</a:t>
            </a:r>
            <a:endParaRPr b="0" lang="en-US" sz="1800" spc="-1" strike="noStrike">
              <a:latin typeface="Arial"/>
            </a:endParaRPr>
          </a:p>
          <a:p>
            <a:r>
              <a:rPr b="0" lang="en-US" sz="1800" spc="-1" strike="noStrike">
                <a:latin typeface="Arial"/>
              </a:rPr>
              <a:t>void spinner() {</a:t>
            </a:r>
            <a:endParaRPr b="0" lang="en-US" sz="1800" spc="-1" strike="noStrike">
              <a:latin typeface="Arial"/>
            </a:endParaRPr>
          </a:p>
          <a:p>
            <a:r>
              <a:rPr b="0" lang="en-US" sz="1800" spc="-1" strike="noStrike">
                <a:latin typeface="Arial"/>
              </a:rPr>
              <a:t>  </a:t>
            </a:r>
            <a:r>
              <a:rPr b="0" lang="en-US" sz="1800" spc="-1" strike="noStrike">
                <a:latin typeface="Arial"/>
              </a:rPr>
              <a:t>static int8_t counter = 0;</a:t>
            </a:r>
            <a:endParaRPr b="0" lang="en-US" sz="1800" spc="-1" strike="noStrike">
              <a:latin typeface="Arial"/>
            </a:endParaRPr>
          </a:p>
          <a:p>
            <a:r>
              <a:rPr b="0" lang="en-US" sz="1800" spc="-1" strike="noStrike">
                <a:latin typeface="Arial"/>
              </a:rPr>
              <a:t>  </a:t>
            </a:r>
            <a:r>
              <a:rPr b="0" lang="en-US" sz="1800" spc="-1" strike="noStrike">
                <a:latin typeface="Arial"/>
              </a:rPr>
              <a:t>const char* glyphs = "\xa1\xa5\xdb";</a:t>
            </a:r>
            <a:endParaRPr b="0" lang="en-US" sz="1800" spc="-1" strike="noStrike">
              <a:latin typeface="Arial"/>
            </a:endParaRPr>
          </a:p>
          <a:p>
            <a:r>
              <a:rPr b="0" lang="en-US" sz="1800" spc="-1" strike="noStrike">
                <a:latin typeface="Arial"/>
              </a:rPr>
              <a:t>  </a:t>
            </a:r>
            <a:r>
              <a:rPr b="0" lang="en-US" sz="1800" spc="-1" strike="noStrike">
                <a:latin typeface="Arial"/>
              </a:rPr>
              <a:t>LCD.setCursor(15, 1);</a:t>
            </a:r>
            <a:endParaRPr b="0" lang="en-US" sz="1800" spc="-1" strike="noStrike">
              <a:latin typeface="Arial"/>
            </a:endParaRPr>
          </a:p>
          <a:p>
            <a:r>
              <a:rPr b="0" lang="en-US" sz="1800" spc="-1" strike="noStrike">
                <a:latin typeface="Arial"/>
              </a:rPr>
              <a:t>  </a:t>
            </a:r>
            <a:r>
              <a:rPr b="0" lang="en-US" sz="1800" spc="-1" strike="noStrike">
                <a:latin typeface="Arial"/>
              </a:rPr>
              <a:t>LCD.print(glyphs[counter++]);</a:t>
            </a:r>
            <a:endParaRPr b="0" lang="en-US" sz="1800" spc="-1" strike="noStrike">
              <a:latin typeface="Arial"/>
            </a:endParaRPr>
          </a:p>
          <a:p>
            <a:r>
              <a:rPr b="0" lang="en-US" sz="1800" spc="-1" strike="noStrike">
                <a:latin typeface="Arial"/>
              </a:rPr>
              <a:t>  </a:t>
            </a:r>
            <a:r>
              <a:rPr b="0" lang="en-US" sz="1800" spc="-1" strike="noStrike">
                <a:latin typeface="Arial"/>
              </a:rPr>
              <a:t>if (counter == strlen(glyphs)) {</a:t>
            </a:r>
            <a:endParaRPr b="0" lang="en-US" sz="1800" spc="-1" strike="noStrike">
              <a:latin typeface="Arial"/>
            </a:endParaRPr>
          </a:p>
          <a:p>
            <a:r>
              <a:rPr b="0" lang="en-US" sz="1800" spc="-1" strike="noStrike">
                <a:latin typeface="Arial"/>
              </a:rPr>
              <a:t>    </a:t>
            </a:r>
            <a:r>
              <a:rPr b="0" lang="en-US" sz="1800" spc="-1" strike="noStrike">
                <a:latin typeface="Arial"/>
              </a:rPr>
              <a:t>counter = 0;</a:t>
            </a:r>
            <a:endParaRPr b="0" lang="en-US" sz="1800" spc="-1" strike="noStrike">
              <a:latin typeface="Arial"/>
            </a:endParaRPr>
          </a:p>
          <a:p>
            <a:r>
              <a:rPr b="0" lang="en-US" sz="1800" spc="-1" strike="noStrike">
                <a:latin typeface="Arial"/>
              </a:rPr>
              <a:t>  </a:t>
            </a:r>
            <a:r>
              <a:rPr b="0" lang="en-US" sz="1800" spc="-1" strike="noStrike">
                <a:latin typeface="Arial"/>
              </a:rPr>
              <a:t>}</a:t>
            </a:r>
            <a:endParaRPr b="0" lang="en-US" sz="1800" spc="-1" strike="noStrike">
              <a:latin typeface="Arial"/>
            </a:endParaRPr>
          </a:p>
          <a:p>
            <a:r>
              <a:rPr b="0" lang="en-US" sz="1800" spc="-1" strike="noStrike">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void stdbyScreen() {</a:t>
            </a:r>
            <a:endParaRPr b="0" lang="en-US" sz="1800" spc="-1" strike="noStrike">
              <a:latin typeface="Arial"/>
            </a:endParaRPr>
          </a:p>
          <a:p>
            <a:r>
              <a:rPr b="0" lang="en-US" sz="1800" spc="-1" strike="noStrike">
                <a:latin typeface="Arial"/>
              </a:rPr>
              <a:t>  </a:t>
            </a:r>
            <a:r>
              <a:rPr b="0" lang="en-US" sz="1800" spc="-1" strike="noStrike">
                <a:latin typeface="Arial"/>
              </a:rPr>
              <a:t>LCD.setCursor(8, 0);</a:t>
            </a:r>
            <a:endParaRPr b="0" lang="en-US" sz="1800" spc="-1" strike="noStrike">
              <a:latin typeface="Arial"/>
            </a:endParaRPr>
          </a:p>
          <a:p>
            <a:r>
              <a:rPr b="0" lang="en-US" sz="1800" spc="-1" strike="noStrike">
                <a:latin typeface="Arial"/>
              </a:rPr>
              <a:t>  </a:t>
            </a:r>
            <a:r>
              <a:rPr b="0" lang="en-US" sz="1800" spc="-1" strike="noStrike">
                <a:latin typeface="Arial"/>
              </a:rPr>
              <a:t>LCD.println("SMART");</a:t>
            </a:r>
            <a:endParaRPr b="0" lang="en-US" sz="1800" spc="-1" strike="noStrike">
              <a:latin typeface="Arial"/>
            </a:endParaRPr>
          </a:p>
          <a:p>
            <a:r>
              <a:rPr b="0" lang="en-US" sz="1800" spc="-1" strike="noStrike">
                <a:latin typeface="Arial"/>
              </a:rPr>
              <a:t>  </a:t>
            </a:r>
            <a:r>
              <a:rPr b="0" lang="en-US" sz="1800" spc="-1" strike="noStrike">
                <a:latin typeface="Arial"/>
              </a:rPr>
              <a:t>LCD.setCursor(0, 1);</a:t>
            </a:r>
            <a:endParaRPr b="0" lang="en-US" sz="1800" spc="-1" strike="noStrike">
              <a:latin typeface="Arial"/>
            </a:endParaRPr>
          </a:p>
          <a:p>
            <a:r>
              <a:rPr b="0" lang="en-US" sz="1800" spc="-1" strike="noStrike">
                <a:latin typeface="Arial"/>
              </a:rPr>
              <a:t>  </a:t>
            </a:r>
            <a:r>
              <a:rPr b="0" lang="en-US" sz="1800" spc="-1" strike="noStrike">
                <a:latin typeface="Arial"/>
              </a:rPr>
              <a:t>LCD.println("POUND-V1");</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1143000" y="1155600"/>
            <a:ext cx="9601200" cy="5029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1" lang="en-US" sz="1800" spc="-1" strike="noStrike">
                <a:latin typeface="Arial"/>
              </a:rPr>
              <a:t>Method setup</a:t>
            </a:r>
            <a:endParaRPr b="0" lang="en-US" sz="1800" spc="-1" strike="noStrike">
              <a:latin typeface="Arial"/>
            </a:endParaRPr>
          </a:p>
          <a:p>
            <a:endParaRPr b="0" lang="en-US" sz="1800" spc="-1" strike="noStrike">
              <a:latin typeface="Arial"/>
            </a:endParaRPr>
          </a:p>
          <a:p>
            <a:r>
              <a:rPr b="0" lang="en-US" sz="1800" spc="-1" strike="noStrike">
                <a:latin typeface="Arial"/>
              </a:rPr>
              <a:t>void setup() {</a:t>
            </a:r>
            <a:endParaRPr b="0" lang="en-US" sz="1800" spc="-1" strike="noStrike">
              <a:latin typeface="Arial"/>
            </a:endParaRPr>
          </a:p>
          <a:p>
            <a:r>
              <a:rPr b="0" lang="en-US" sz="1800" spc="-1" strike="noStrike">
                <a:latin typeface="Arial"/>
              </a:rPr>
              <a:t>  </a:t>
            </a:r>
            <a:r>
              <a:rPr b="0" lang="en-US" sz="1800" spc="-1" strike="noStrike">
                <a:latin typeface="Arial"/>
              </a:rPr>
              <a:t>// put your setup code here, to run once:</a:t>
            </a:r>
            <a:endParaRPr b="0" lang="en-US" sz="1800" spc="-1" strike="noStrike">
              <a:latin typeface="Arial"/>
            </a:endParaRPr>
          </a:p>
          <a:p>
            <a:r>
              <a:rPr b="0" lang="en-US" sz="1800" spc="-1" strike="noStrike">
                <a:latin typeface="Arial"/>
              </a:rPr>
              <a:t>  </a:t>
            </a:r>
            <a:r>
              <a:rPr b="0" lang="en-US" sz="1800" spc="-1" strike="noStrike">
                <a:latin typeface="Arial"/>
              </a:rPr>
              <a:t>Serial.begin(115200);</a:t>
            </a:r>
            <a:endParaRPr b="0" lang="en-US" sz="1800" spc="-1" strike="noStrike">
              <a:latin typeface="Arial"/>
            </a:endParaRPr>
          </a:p>
          <a:p>
            <a:r>
              <a:rPr b="0" lang="en-US" sz="1800" spc="-1" strike="noStrike">
                <a:latin typeface="Arial"/>
              </a:rPr>
              <a:t>  </a:t>
            </a:r>
            <a:r>
              <a:rPr b="0" lang="en-US" sz="1800" spc="-1" strike="noStrike">
                <a:latin typeface="Arial"/>
              </a:rPr>
              <a:t>dhtSensor.setup(DHT_PIN, DHTesp::DHT22);</a:t>
            </a:r>
            <a:endParaRPr b="0" lang="en-US" sz="1800" spc="-1" strike="noStrike">
              <a:latin typeface="Arial"/>
            </a:endParaRPr>
          </a:p>
          <a:p>
            <a:r>
              <a:rPr b="0" lang="en-US" sz="1800" spc="-1" strike="noStrike">
                <a:latin typeface="Arial"/>
              </a:rPr>
              <a:t>  </a:t>
            </a:r>
            <a:r>
              <a:rPr b="0" lang="en-US" sz="1800" spc="-1" strike="noStrike">
                <a:latin typeface="Arial"/>
              </a:rPr>
              <a:t>pinMode(heatPin, OUTPUT);</a:t>
            </a:r>
            <a:endParaRPr b="0" lang="en-US" sz="1800" spc="-1" strike="noStrike">
              <a:latin typeface="Arial"/>
            </a:endParaRPr>
          </a:p>
          <a:p>
            <a:r>
              <a:rPr b="0" lang="en-US" sz="1800" spc="-1" strike="noStrike">
                <a:latin typeface="Arial"/>
              </a:rPr>
              <a:t>  </a:t>
            </a:r>
            <a:r>
              <a:rPr b="0" lang="en-US" sz="1800" spc="-1" strike="noStrike">
                <a:latin typeface="Arial"/>
              </a:rPr>
              <a:t>pinMode(bzrPin, OUTPUT);</a:t>
            </a:r>
            <a:endParaRPr b="0" lang="en-US" sz="1800" spc="-1" strike="noStrike">
              <a:latin typeface="Arial"/>
            </a:endParaRPr>
          </a:p>
          <a:p>
            <a:r>
              <a:rPr b="0" lang="en-US" sz="1800" spc="-1" strike="noStrike">
                <a:latin typeface="Arial"/>
              </a:rPr>
              <a:t>  </a:t>
            </a:r>
            <a:r>
              <a:rPr b="0" lang="en-US" sz="1800" spc="-1" strike="noStrike">
                <a:latin typeface="Arial"/>
              </a:rPr>
              <a:t>servo.attach(servoPin, 500, 2400);</a:t>
            </a:r>
            <a:endParaRPr b="0" lang="en-US" sz="1800" spc="-1" strike="noStrike">
              <a:latin typeface="Arial"/>
            </a:endParaRPr>
          </a:p>
          <a:p>
            <a:r>
              <a:rPr b="0" lang="en-US" sz="1800" spc="-1" strike="noStrike">
                <a:latin typeface="Arial"/>
              </a:rPr>
              <a:t>  </a:t>
            </a:r>
            <a:r>
              <a:rPr b="0" lang="en-US" sz="1800" spc="-1" strike="noStrike">
                <a:latin typeface="Arial"/>
              </a:rPr>
              <a:t>pinMode(relayPin, OUTPUT);</a:t>
            </a:r>
            <a:endParaRPr b="0" lang="en-US" sz="1800" spc="-1" strike="noStrike">
              <a:latin typeface="Arial"/>
            </a:endParaRPr>
          </a:p>
          <a:p>
            <a:endParaRPr b="0" lang="en-US" sz="1800" spc="-1" strike="noStrike">
              <a:latin typeface="Arial"/>
            </a:endParaRPr>
          </a:p>
          <a:p>
            <a:r>
              <a:rPr b="0" lang="en-US" sz="1800" spc="-1" strike="noStrike">
                <a:latin typeface="Arial"/>
              </a:rPr>
              <a:t>  </a:t>
            </a:r>
            <a:r>
              <a:rPr b="0" lang="en-US" sz="1800" spc="-1" strike="noStrike">
                <a:latin typeface="Arial"/>
              </a:rPr>
              <a:t>LCD.init();</a:t>
            </a:r>
            <a:endParaRPr b="0" lang="en-US" sz="1800" spc="-1" strike="noStrike">
              <a:latin typeface="Arial"/>
            </a:endParaRPr>
          </a:p>
          <a:p>
            <a:r>
              <a:rPr b="0" lang="en-US" sz="1800" spc="-1" strike="noStrike">
                <a:latin typeface="Arial"/>
              </a:rPr>
              <a:t>  </a:t>
            </a:r>
            <a:r>
              <a:rPr b="0" lang="en-US" sz="1800" spc="-1" strike="noStrike">
                <a:latin typeface="Arial"/>
              </a:rPr>
              <a:t>LCD.backlight();</a:t>
            </a:r>
            <a:endParaRPr b="0" lang="en-US" sz="1800" spc="-1" strike="noStrike">
              <a:latin typeface="Arial"/>
            </a:endParaRPr>
          </a:p>
          <a:p>
            <a:r>
              <a:rPr b="0" lang="en-US" sz="1800" spc="-1" strike="noStrike">
                <a:latin typeface="Arial"/>
              </a:rPr>
              <a:t>  </a:t>
            </a:r>
            <a:r>
              <a:rPr b="0" lang="en-US" sz="1800" spc="-1" strike="noStrike">
                <a:latin typeface="Arial"/>
              </a:rPr>
              <a:t>LCD.setCursor(0, 0);</a:t>
            </a:r>
            <a:endParaRPr b="0" lang="en-US" sz="1800" spc="-1" strike="noStrike">
              <a:latin typeface="Arial"/>
            </a:endParaRPr>
          </a:p>
          <a:p>
            <a:r>
              <a:rPr b="0" lang="en-US" sz="1800" spc="-1" strike="noStrike">
                <a:latin typeface="Arial"/>
              </a:rPr>
              <a:t>  </a:t>
            </a:r>
            <a:r>
              <a:rPr b="0" lang="en-US" sz="1800" spc="-1" strike="noStrike">
                <a:latin typeface="Arial"/>
              </a:rPr>
              <a:t>LCD.print("Connecting to ");</a:t>
            </a:r>
            <a:endParaRPr b="0" lang="en-US" sz="1800" spc="-1" strike="noStrike">
              <a:latin typeface="Arial"/>
            </a:endParaRPr>
          </a:p>
          <a:p>
            <a:r>
              <a:rPr b="0" lang="en-US" sz="1800" spc="-1" strike="noStrike">
                <a:latin typeface="Arial"/>
              </a:rPr>
              <a:t>  </a:t>
            </a:r>
            <a:r>
              <a:rPr b="0" lang="en-US" sz="1800" spc="-1" strike="noStrike">
                <a:latin typeface="Arial"/>
              </a:rPr>
              <a:t>LCD.setCursor(0, 1);</a:t>
            </a:r>
            <a:endParaRPr b="0" lang="en-US" sz="1800" spc="-1" strike="noStrike">
              <a:latin typeface="Arial"/>
            </a:endParaRPr>
          </a:p>
          <a:p>
            <a:r>
              <a:rPr b="0" lang="en-US" sz="1800" spc="-1" strike="noStrike">
                <a:latin typeface="Arial"/>
              </a:rPr>
              <a:t>  </a:t>
            </a:r>
            <a:r>
              <a:rPr b="0" lang="en-US" sz="1800" spc="-1" strike="noStrike">
                <a:latin typeface="Arial"/>
              </a:rPr>
              <a:t>LCD.print("WiFi ");</a:t>
            </a:r>
            <a:endParaRPr b="0" lang="en-US" sz="1800" spc="-1" strike="noStrike">
              <a:latin typeface="Arial"/>
            </a:endParaRPr>
          </a:p>
          <a:p>
            <a:r>
              <a:rPr b="0" lang="en-US" sz="1800" spc="-1" strike="noStrike">
                <a:latin typeface="Arial"/>
              </a:rPr>
              <a:t>  </a:t>
            </a:r>
            <a:r>
              <a:rPr b="0" lang="en-US" sz="1800" spc="-1" strike="noStrike">
                <a:latin typeface="Arial"/>
              </a:rPr>
              <a:t>InitWiFi();</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
          <p:cNvSpPr/>
          <p:nvPr/>
        </p:nvSpPr>
        <p:spPr>
          <a:xfrm>
            <a:off x="228600" y="914400"/>
            <a:ext cx="6629400" cy="57618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1" lang="en-US" sz="1500" spc="-1" strike="noStrike">
                <a:latin typeface="Arial"/>
              </a:rPr>
              <a:t>Method for connecting and sending data to thingsboard</a:t>
            </a:r>
            <a:endParaRPr b="0" lang="en-US" sz="1500" spc="-1" strike="noStrike">
              <a:latin typeface="Arial"/>
            </a:endParaRPr>
          </a:p>
          <a:p>
            <a:endParaRPr b="0" lang="en-US" sz="1500" spc="-1" strike="noStrike">
              <a:latin typeface="Arial"/>
            </a:endParaRPr>
          </a:p>
          <a:p>
            <a:r>
              <a:rPr b="0" lang="en-US" sz="1500" spc="-1" strike="noStrike">
                <a:latin typeface="Arial"/>
              </a:rPr>
              <a:t>void loop() {</a:t>
            </a:r>
            <a:endParaRPr b="0" lang="en-US" sz="1500" spc="-1" strike="noStrike">
              <a:latin typeface="Arial"/>
            </a:endParaRPr>
          </a:p>
          <a:p>
            <a:r>
              <a:rPr b="0" lang="en-US" sz="1500" spc="-1" strike="noStrike">
                <a:latin typeface="Arial"/>
              </a:rPr>
              <a:t>  </a:t>
            </a:r>
            <a:r>
              <a:rPr b="0" lang="en-US" sz="1500" spc="-1" strike="noStrike">
                <a:latin typeface="Arial"/>
              </a:rPr>
              <a:t>// put your main code here, to run repeatedly:</a:t>
            </a:r>
            <a:endParaRPr b="0" lang="en-US" sz="1500" spc="-1" strike="noStrike">
              <a:latin typeface="Arial"/>
            </a:endParaRPr>
          </a:p>
          <a:p>
            <a:r>
              <a:rPr b="0" lang="en-US" sz="1500" spc="-1" strike="noStrike">
                <a:latin typeface="Arial"/>
              </a:rPr>
              <a:t>  </a:t>
            </a:r>
            <a:r>
              <a:rPr b="0" lang="en-US" sz="1500" spc="-1" strike="noStrike">
                <a:latin typeface="Arial"/>
              </a:rPr>
              <a:t>delay(1000); // this speeds up the simulation</a:t>
            </a:r>
            <a:endParaRPr b="0" lang="en-US" sz="1500" spc="-1" strike="noStrike">
              <a:latin typeface="Arial"/>
            </a:endParaRPr>
          </a:p>
          <a:p>
            <a:r>
              <a:rPr b="0" lang="en-US" sz="1500" spc="-1" strike="noStrike">
                <a:latin typeface="Arial"/>
              </a:rPr>
              <a:t>   </a:t>
            </a:r>
            <a:r>
              <a:rPr b="0" lang="en-US" sz="1500" spc="-1" strike="noStrike">
                <a:latin typeface="Arial"/>
              </a:rPr>
              <a:t>if (WiFi.status() != WL_CONNECTED) {</a:t>
            </a:r>
            <a:endParaRPr b="0" lang="en-US" sz="1500" spc="-1" strike="noStrike">
              <a:latin typeface="Arial"/>
            </a:endParaRPr>
          </a:p>
          <a:p>
            <a:r>
              <a:rPr b="0" lang="en-US" sz="1500" spc="-1" strike="noStrike">
                <a:latin typeface="Arial"/>
              </a:rPr>
              <a:t>    </a:t>
            </a:r>
            <a:r>
              <a:rPr b="0" lang="en-US" sz="1500" spc="-1" strike="noStrike">
                <a:latin typeface="Arial"/>
              </a:rPr>
              <a:t>reconnect();</a:t>
            </a:r>
            <a:endParaRPr b="0" lang="en-US" sz="1500" spc="-1" strike="noStrike">
              <a:latin typeface="Arial"/>
            </a:endParaRPr>
          </a:p>
          <a:p>
            <a:r>
              <a:rPr b="0" lang="en-US" sz="1500" spc="-1" strike="noStrike">
                <a:latin typeface="Arial"/>
              </a:rPr>
              <a:t>  </a:t>
            </a:r>
            <a:r>
              <a:rPr b="0" lang="en-US" sz="1500" spc="-1" strike="noStrike">
                <a:latin typeface="Arial"/>
              </a:rPr>
              <a:t>}</a:t>
            </a:r>
            <a:endParaRPr b="0" lang="en-US" sz="1500" spc="-1" strike="noStrike">
              <a:latin typeface="Arial"/>
            </a:endParaRPr>
          </a:p>
          <a:p>
            <a:endParaRPr b="0" lang="en-US" sz="1500" spc="-1" strike="noStrike">
              <a:latin typeface="Arial"/>
            </a:endParaRPr>
          </a:p>
          <a:p>
            <a:r>
              <a:rPr b="0" lang="en-US" sz="1500" spc="-1" strike="noStrike">
                <a:latin typeface="Arial"/>
              </a:rPr>
              <a:t>  </a:t>
            </a:r>
            <a:r>
              <a:rPr b="0" lang="en-US" sz="1500" spc="-1" strike="noStrike">
                <a:latin typeface="Arial"/>
              </a:rPr>
              <a:t>if (!tb.connected()) {</a:t>
            </a:r>
            <a:endParaRPr b="0" lang="en-US" sz="1500" spc="-1" strike="noStrike">
              <a:latin typeface="Arial"/>
            </a:endParaRPr>
          </a:p>
          <a:p>
            <a:r>
              <a:rPr b="0" lang="en-US" sz="1500" spc="-1" strike="noStrike">
                <a:latin typeface="Arial"/>
              </a:rPr>
              <a:t>    </a:t>
            </a:r>
            <a:r>
              <a:rPr b="0" lang="en-US" sz="1500" spc="-1" strike="noStrike">
                <a:latin typeface="Arial"/>
              </a:rPr>
              <a:t>// Connect to the ThingsBoard</a:t>
            </a:r>
            <a:endParaRPr b="0" lang="en-US" sz="1500" spc="-1" strike="noStrike">
              <a:latin typeface="Arial"/>
            </a:endParaRPr>
          </a:p>
          <a:p>
            <a:r>
              <a:rPr b="0" lang="en-US" sz="1500" spc="-1" strike="noStrike">
                <a:latin typeface="Arial"/>
              </a:rPr>
              <a:t>    </a:t>
            </a:r>
            <a:r>
              <a:rPr b="0" lang="en-US" sz="1500" spc="-1" strike="noStrike">
                <a:latin typeface="Arial"/>
              </a:rPr>
              <a:t>Serial.print("Connecting to: ");</a:t>
            </a:r>
            <a:endParaRPr b="0" lang="en-US" sz="1500" spc="-1" strike="noStrike">
              <a:latin typeface="Arial"/>
            </a:endParaRPr>
          </a:p>
          <a:p>
            <a:r>
              <a:rPr b="0" lang="en-US" sz="1500" spc="-1" strike="noStrike">
                <a:latin typeface="Arial"/>
              </a:rPr>
              <a:t>    </a:t>
            </a:r>
            <a:r>
              <a:rPr b="0" lang="en-US" sz="1500" spc="-1" strike="noStrike">
                <a:latin typeface="Arial"/>
              </a:rPr>
              <a:t>Serial.print(THINGSBOARD_SERVER);</a:t>
            </a:r>
            <a:endParaRPr b="0" lang="en-US" sz="1500" spc="-1" strike="noStrike">
              <a:latin typeface="Arial"/>
            </a:endParaRPr>
          </a:p>
          <a:p>
            <a:r>
              <a:rPr b="0" lang="en-US" sz="1500" spc="-1" strike="noStrike">
                <a:latin typeface="Arial"/>
              </a:rPr>
              <a:t>    </a:t>
            </a:r>
            <a:r>
              <a:rPr b="0" lang="en-US" sz="1500" spc="-1" strike="noStrike">
                <a:latin typeface="Arial"/>
              </a:rPr>
              <a:t>Serial.print(" with token ");</a:t>
            </a:r>
            <a:endParaRPr b="0" lang="en-US" sz="1500" spc="-1" strike="noStrike">
              <a:latin typeface="Arial"/>
            </a:endParaRPr>
          </a:p>
          <a:p>
            <a:r>
              <a:rPr b="0" lang="en-US" sz="1500" spc="-1" strike="noStrike">
                <a:latin typeface="Arial"/>
              </a:rPr>
              <a:t>    </a:t>
            </a:r>
            <a:r>
              <a:rPr b="0" lang="en-US" sz="1500" spc="-1" strike="noStrike">
                <a:latin typeface="Arial"/>
              </a:rPr>
              <a:t>Serial.println(TOKEN);</a:t>
            </a:r>
            <a:endParaRPr b="0" lang="en-US" sz="1500" spc="-1" strike="noStrike">
              <a:latin typeface="Arial"/>
            </a:endParaRPr>
          </a:p>
          <a:p>
            <a:endParaRPr b="0" lang="en-US" sz="1500" spc="-1" strike="noStrike">
              <a:latin typeface="Arial"/>
            </a:endParaRPr>
          </a:p>
          <a:p>
            <a:r>
              <a:rPr b="0" lang="en-US" sz="1500" spc="-1" strike="noStrike">
                <a:latin typeface="Arial"/>
              </a:rPr>
              <a:t>    </a:t>
            </a:r>
            <a:r>
              <a:rPr b="0" lang="en-US" sz="1500" spc="-1" strike="noStrike">
                <a:latin typeface="Arial"/>
              </a:rPr>
              <a:t>if (!tb.connect(THINGSBOARD_SERVER, TOKEN)) {</a:t>
            </a:r>
            <a:endParaRPr b="0" lang="en-US" sz="1500" spc="-1" strike="noStrike">
              <a:latin typeface="Arial"/>
            </a:endParaRPr>
          </a:p>
          <a:p>
            <a:r>
              <a:rPr b="0" lang="en-US" sz="1500" spc="-1" strike="noStrike">
                <a:latin typeface="Arial"/>
              </a:rPr>
              <a:t>      </a:t>
            </a:r>
            <a:r>
              <a:rPr b="0" lang="en-US" sz="1500" spc="-1" strike="noStrike">
                <a:latin typeface="Arial"/>
              </a:rPr>
              <a:t>Serial.println("Failed to connect");</a:t>
            </a:r>
            <a:endParaRPr b="0" lang="en-US" sz="1500" spc="-1" strike="noStrike">
              <a:latin typeface="Arial"/>
            </a:endParaRPr>
          </a:p>
          <a:p>
            <a:r>
              <a:rPr b="0" lang="en-US" sz="1500" spc="-1" strike="noStrike">
                <a:latin typeface="Arial"/>
              </a:rPr>
              <a:t>      </a:t>
            </a:r>
            <a:r>
              <a:rPr b="0" lang="en-US" sz="1500" spc="-1" strike="noStrike">
                <a:latin typeface="Arial"/>
              </a:rPr>
              <a:t>return;</a:t>
            </a:r>
            <a:endParaRPr b="0" lang="en-US" sz="1500" spc="-1" strike="noStrike">
              <a:latin typeface="Arial"/>
            </a:endParaRPr>
          </a:p>
          <a:p>
            <a:r>
              <a:rPr b="0" lang="en-US" sz="1500" spc="-1" strike="noStrike">
                <a:latin typeface="Arial"/>
              </a:rPr>
              <a:t>    </a:t>
            </a:r>
            <a:r>
              <a:rPr b="0" lang="en-US" sz="1500" spc="-1" strike="noStrike">
                <a:latin typeface="Arial"/>
              </a:rPr>
              <a:t>}</a:t>
            </a:r>
            <a:endParaRPr b="0" lang="en-US" sz="1500" spc="-1" strike="noStrike">
              <a:latin typeface="Arial"/>
            </a:endParaRPr>
          </a:p>
          <a:p>
            <a:r>
              <a:rPr b="0" lang="en-US" sz="1500" spc="-1" strike="noStrike">
                <a:latin typeface="Arial"/>
              </a:rPr>
              <a:t>  </a:t>
            </a:r>
            <a:r>
              <a:rPr b="0" lang="en-US" sz="1500" spc="-1" strike="noStrike">
                <a:latin typeface="Arial"/>
              </a:rPr>
              <a:t>}</a:t>
            </a:r>
            <a:endParaRPr b="0" lang="en-US" sz="1500" spc="-1" strike="noStrike">
              <a:latin typeface="Arial"/>
            </a:endParaRPr>
          </a:p>
          <a:p>
            <a:r>
              <a:rPr b="0" lang="en-US" sz="1500" spc="-1" strike="noStrike">
                <a:latin typeface="Arial"/>
              </a:rPr>
              <a:t>  </a:t>
            </a:r>
            <a:endParaRPr b="0" lang="en-US" sz="1500" spc="-1" strike="noStrike">
              <a:latin typeface="Arial"/>
            </a:endParaRPr>
          </a:p>
        </p:txBody>
      </p:sp>
      <p:sp>
        <p:nvSpPr>
          <p:cNvPr id="174" name=""/>
          <p:cNvSpPr/>
          <p:nvPr/>
        </p:nvSpPr>
        <p:spPr>
          <a:xfrm>
            <a:off x="5907600" y="1828800"/>
            <a:ext cx="5257800" cy="5029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r>
              <a:rPr b="0" lang="en-US" sz="1500" spc="-1" strike="noStrike">
                <a:latin typeface="Arial"/>
              </a:rPr>
              <a:t> </a:t>
            </a:r>
            <a:r>
              <a:rPr b="0" lang="en-US" sz="1500" spc="-1" strike="noStrike">
                <a:latin typeface="Arial"/>
              </a:rPr>
              <a:t>Serial.println("Sending data...");</a:t>
            </a:r>
            <a:endParaRPr b="0" lang="en-US" sz="1500" spc="-1" strike="noStrike">
              <a:latin typeface="Arial"/>
            </a:endParaRPr>
          </a:p>
          <a:p>
            <a:r>
              <a:rPr b="0" lang="en-US" sz="1500" spc="-1" strike="noStrike">
                <a:latin typeface="Arial"/>
              </a:rPr>
              <a:t>  </a:t>
            </a:r>
            <a:r>
              <a:rPr b="0" lang="en-US" sz="1500" spc="-1" strike="noStrike">
                <a:latin typeface="Arial"/>
              </a:rPr>
              <a:t>// Uploads new telemetry to ThingsBoard using MQTT.</a:t>
            </a:r>
            <a:endParaRPr b="0" lang="en-US" sz="1500" spc="-1" strike="noStrike">
              <a:latin typeface="Arial"/>
            </a:endParaRPr>
          </a:p>
          <a:p>
            <a:r>
              <a:rPr b="0" lang="en-US" sz="1500" spc="-1" strike="noStrike">
                <a:latin typeface="Arial"/>
              </a:rPr>
              <a:t>  </a:t>
            </a:r>
            <a:r>
              <a:rPr b="0" lang="en-US" sz="1500" spc="-1" strike="noStrike">
                <a:latin typeface="Arial"/>
              </a:rPr>
              <a:t>// See https://thingsboard.io/docs/reference/mqtt-api/#telemetry-upload-api</a:t>
            </a:r>
            <a:endParaRPr b="0" lang="en-US" sz="1500" spc="-1" strike="noStrike">
              <a:latin typeface="Arial"/>
            </a:endParaRPr>
          </a:p>
          <a:p>
            <a:r>
              <a:rPr b="0" lang="en-US" sz="1500" spc="-1" strike="noStrike">
                <a:latin typeface="Arial"/>
              </a:rPr>
              <a:t>  </a:t>
            </a:r>
            <a:r>
              <a:rPr b="0" lang="en-US" sz="1500" spc="-1" strike="noStrike">
                <a:latin typeface="Arial"/>
              </a:rPr>
              <a:t>// for more details</a:t>
            </a:r>
            <a:endParaRPr b="0" lang="en-US" sz="1500" spc="-1" strike="noStrike">
              <a:latin typeface="Arial"/>
            </a:endParaRPr>
          </a:p>
          <a:p>
            <a:endParaRPr b="0" lang="en-US" sz="1500" spc="-1" strike="noStrike">
              <a:latin typeface="Arial"/>
            </a:endParaRPr>
          </a:p>
          <a:p>
            <a:r>
              <a:rPr b="0" lang="en-US" sz="1500" spc="-1" strike="noStrike">
                <a:latin typeface="Arial"/>
              </a:rPr>
              <a:t>  </a:t>
            </a:r>
            <a:r>
              <a:rPr b="0" lang="en-US" sz="1500" spc="-1" strike="noStrike">
                <a:latin typeface="Arial"/>
              </a:rPr>
              <a:t>TempAndHumidity  data = dhtSensor.getTempAndHumidity();</a:t>
            </a:r>
            <a:endParaRPr b="0" lang="en-US" sz="1500" spc="-1" strike="noStrike">
              <a:latin typeface="Arial"/>
            </a:endParaRPr>
          </a:p>
          <a:p>
            <a:r>
              <a:rPr b="0" lang="en-US" sz="1500" spc="-1" strike="noStrike">
                <a:latin typeface="Arial"/>
              </a:rPr>
              <a:t>  </a:t>
            </a:r>
            <a:r>
              <a:rPr b="0" lang="en-US" sz="1500" spc="-1" strike="noStrike">
                <a:latin typeface="Arial"/>
              </a:rPr>
              <a:t>tb.sendTelemetryInt("temperature", data.temperature);</a:t>
            </a:r>
            <a:endParaRPr b="0" lang="en-US" sz="1500" spc="-1" strike="noStrike">
              <a:latin typeface="Arial"/>
            </a:endParaRPr>
          </a:p>
          <a:p>
            <a:r>
              <a:rPr b="0" lang="en-US" sz="1500" spc="-1" strike="noStrike">
                <a:latin typeface="Arial"/>
              </a:rPr>
              <a:t>  </a:t>
            </a:r>
            <a:r>
              <a:rPr b="0" lang="en-US" sz="1500" spc="-1" strike="noStrike">
                <a:latin typeface="Arial"/>
              </a:rPr>
              <a:t>tb.sendTelemetryFloat("humidity", data.humidity);</a:t>
            </a:r>
            <a:endParaRPr b="0" lang="en-US" sz="1500" spc="-1" strike="noStrike">
              <a:latin typeface="Arial"/>
            </a:endParaRPr>
          </a:p>
          <a:p>
            <a:r>
              <a:rPr b="0" lang="en-US" sz="1500" spc="-1" strike="noStrike">
                <a:latin typeface="Arial"/>
              </a:rPr>
              <a:t>  </a:t>
            </a:r>
            <a:r>
              <a:rPr b="0" lang="en-US" sz="1500" spc="-1" strike="noStrike">
                <a:latin typeface="Arial"/>
              </a:rPr>
              <a:t>Serial.print("Temperature : ");</a:t>
            </a:r>
            <a:endParaRPr b="0" lang="en-US" sz="1500" spc="-1" strike="noStrike">
              <a:latin typeface="Arial"/>
            </a:endParaRPr>
          </a:p>
          <a:p>
            <a:r>
              <a:rPr b="0" lang="en-US" sz="1500" spc="-1" strike="noStrike">
                <a:latin typeface="Arial"/>
              </a:rPr>
              <a:t>  </a:t>
            </a:r>
            <a:r>
              <a:rPr b="0" lang="en-US" sz="1500" spc="-1" strike="noStrike">
                <a:latin typeface="Arial"/>
              </a:rPr>
              <a:t>Serial.print(data.temperature);</a:t>
            </a:r>
            <a:endParaRPr b="0" lang="en-US" sz="1500" spc="-1" strike="noStrike">
              <a:latin typeface="Arial"/>
            </a:endParaRPr>
          </a:p>
          <a:p>
            <a:r>
              <a:rPr b="0" lang="en-US" sz="1500" spc="-1" strike="noStrike">
                <a:latin typeface="Arial"/>
              </a:rPr>
              <a:t>  </a:t>
            </a:r>
            <a:r>
              <a:rPr b="0" lang="en-US" sz="1500" spc="-1" strike="noStrike">
                <a:latin typeface="Arial"/>
              </a:rPr>
              <a:t>Serial.print(" Humidity : ");</a:t>
            </a:r>
            <a:endParaRPr b="0" lang="en-US" sz="1500" spc="-1" strike="noStrike">
              <a:latin typeface="Arial"/>
            </a:endParaRPr>
          </a:p>
          <a:p>
            <a:r>
              <a:rPr b="0" lang="en-US" sz="1500" spc="-1" strike="noStrike">
                <a:latin typeface="Arial"/>
              </a:rPr>
              <a:t>  </a:t>
            </a:r>
            <a:r>
              <a:rPr b="0" lang="en-US" sz="1500" spc="-1" strike="noStrike">
                <a:latin typeface="Arial"/>
              </a:rPr>
              <a:t>Serial.println(data.humidity);</a:t>
            </a:r>
            <a:endParaRPr b="0" lang="en-US" sz="1500" spc="-1" strike="noStrike">
              <a:latin typeface="Arial"/>
            </a:endParaRPr>
          </a:p>
          <a:p>
            <a:r>
              <a:rPr b="0" lang="en-US" sz="1500" spc="-1" strike="noStrike">
                <a:latin typeface="Arial"/>
              </a:rPr>
              <a:t>  </a:t>
            </a:r>
            <a:r>
              <a:rPr b="0" lang="en-US" sz="1500" spc="-1" strike="noStrike">
                <a:latin typeface="Arial"/>
              </a:rPr>
              <a:t>Serial.println("Data on the north side of the pond . . . .");</a:t>
            </a:r>
            <a:endParaRPr b="0" lang="en-US" sz="1500" spc="-1" strike="noStrike">
              <a:latin typeface="Arial"/>
            </a:endParaRPr>
          </a:p>
          <a:p>
            <a:r>
              <a:rPr b="0" lang="en-US" sz="1500" spc="-1" strike="noStrike">
                <a:latin typeface="Arial"/>
              </a:rPr>
              <a:t>  </a:t>
            </a:r>
            <a:r>
              <a:rPr b="0" lang="en-US" sz="1500" spc="-1" strike="noStrike">
                <a:latin typeface="Arial"/>
              </a:rPr>
              <a:t>checkTemperature();</a:t>
            </a:r>
            <a:endParaRPr b="0" lang="en-US" sz="1500" spc="-1" strike="noStrike">
              <a:latin typeface="Arial"/>
            </a:endParaRPr>
          </a:p>
          <a:p>
            <a:r>
              <a:rPr b="0" lang="en-US" sz="1500" spc="-1" strike="noStrike">
                <a:latin typeface="Arial"/>
              </a:rPr>
              <a:t>  </a:t>
            </a:r>
            <a:r>
              <a:rPr b="0" lang="en-US" sz="1500" spc="-1" strike="noStrike">
                <a:latin typeface="Arial"/>
              </a:rPr>
              <a:t>lcdMonitor();</a:t>
            </a:r>
            <a:endParaRPr b="0" lang="en-US" sz="1500" spc="-1" strike="noStrike">
              <a:latin typeface="Arial"/>
            </a:endParaRPr>
          </a:p>
          <a:p>
            <a:r>
              <a:rPr b="0" lang="en-US" sz="1500" spc="-1" strike="noStrike">
                <a:latin typeface="Arial"/>
              </a:rPr>
              <a:t>  </a:t>
            </a:r>
            <a:r>
              <a:rPr b="0" lang="en-US" sz="1500" spc="-1" strike="noStrike">
                <a:latin typeface="Arial"/>
              </a:rPr>
              <a:t>tb.loop();</a:t>
            </a:r>
            <a:endParaRPr b="0" lang="en-US" sz="1500" spc="-1" strike="noStrike">
              <a:latin typeface="Arial"/>
            </a:endParaRPr>
          </a:p>
          <a:p>
            <a:r>
              <a:rPr b="0" lang="en-US" sz="1500" spc="-1" strike="noStrike">
                <a:latin typeface="Arial"/>
              </a:rPr>
              <a: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450</TotalTime>
  <Application>LibreOffice/7.3.7.2$Linux_X86_64 LibreOffice_project/30$Build-2</Application>
  <AppVersion>15.0000</AppVersion>
  <Words>80</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2021-07-07T10:20:59Z</dcterms:created>
  <dc:creator>Singgih bekti Worsito</dc:creator>
  <dc:description/>
  <dc:language>en-US</dc:language>
  <cp:lastModifiedBy/>
  <dcterms:modified xsi:type="dcterms:W3CDTF">2023-08-17T23:24:49Z</dcterms:modified>
  <cp:revision>79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6</vt:i4>
  </property>
</Properties>
</file>