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8" r:id="rId4"/>
    <p:sldId id="271" r:id="rId5"/>
    <p:sldId id="26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vVpGc3mUI9cNuGS5WUn4Ic/4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16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83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26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6347793"/>
            <a:ext cx="12192000" cy="7813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-609600" y="157302"/>
            <a:ext cx="6930887" cy="828536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-225287" y="125136"/>
            <a:ext cx="6559826" cy="11119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13"/>
          <p:cNvCxnSpPr/>
          <p:nvPr/>
        </p:nvCxnSpPr>
        <p:spPr>
          <a:xfrm flipH="1">
            <a:off x="5393635" y="39756"/>
            <a:ext cx="993914" cy="98583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 flipH="1">
            <a:off x="5625547" y="72888"/>
            <a:ext cx="993914" cy="98583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1BAA5B1-079A-F64A-D66E-B2B6CAAB519B}"/>
              </a:ext>
            </a:extLst>
          </p:cNvPr>
          <p:cNvGrpSpPr/>
          <p:nvPr userDrawn="1"/>
        </p:nvGrpSpPr>
        <p:grpSpPr>
          <a:xfrm>
            <a:off x="11291861" y="5721893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32CF2091-1449-858F-1C57-7D2826A635D0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65654AC1-0340-F882-16AF-FC3DE634208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4312EB48-E77C-4787-1E3F-6BB1608AA495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9674FFB4-198F-F610-BC3E-E3CF2458D4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0E940DBC-798C-D1DE-E90E-851DFAD3142B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9E8958C9-9109-B3AF-042A-588B6816FBC4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0;p1">
                <a:extLst>
                  <a:ext uri="{FF2B5EF4-FFF2-40B4-BE49-F238E27FC236}">
                    <a16:creationId xmlns:a16="http://schemas.microsoft.com/office/drawing/2014/main" id="{BB4CDF0F-8388-FA8B-3AEF-0C88693B90D8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1;p1">
                <a:extLst>
                  <a:ext uri="{FF2B5EF4-FFF2-40B4-BE49-F238E27FC236}">
                    <a16:creationId xmlns:a16="http://schemas.microsoft.com/office/drawing/2014/main" id="{90D20682-45E8-0BCB-C872-C2784223D2FC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2;p1">
                <a:extLst>
                  <a:ext uri="{FF2B5EF4-FFF2-40B4-BE49-F238E27FC236}">
                    <a16:creationId xmlns:a16="http://schemas.microsoft.com/office/drawing/2014/main" id="{14FB245E-8A23-90F4-BC6B-0A5D596C5901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3;p1">
                <a:extLst>
                  <a:ext uri="{FF2B5EF4-FFF2-40B4-BE49-F238E27FC236}">
                    <a16:creationId xmlns:a16="http://schemas.microsoft.com/office/drawing/2014/main" id="{DD15903B-B1A0-1877-C127-D94BB94DBA0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;p1">
                <a:extLst>
                  <a:ext uri="{FF2B5EF4-FFF2-40B4-BE49-F238E27FC236}">
                    <a16:creationId xmlns:a16="http://schemas.microsoft.com/office/drawing/2014/main" id="{7D9F5366-134E-6E03-4786-7AD1A039317B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5;p1">
                <a:extLst>
                  <a:ext uri="{FF2B5EF4-FFF2-40B4-BE49-F238E27FC236}">
                    <a16:creationId xmlns:a16="http://schemas.microsoft.com/office/drawing/2014/main" id="{4DDE5044-9CCB-77BD-530E-078A95A953FB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;p1">
                <a:extLst>
                  <a:ext uri="{FF2B5EF4-FFF2-40B4-BE49-F238E27FC236}">
                    <a16:creationId xmlns:a16="http://schemas.microsoft.com/office/drawing/2014/main" id="{96ED7050-2812-3E18-F8F1-44DAD4092D35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;p1">
                <a:extLst>
                  <a:ext uri="{FF2B5EF4-FFF2-40B4-BE49-F238E27FC236}">
                    <a16:creationId xmlns:a16="http://schemas.microsoft.com/office/drawing/2014/main" id="{D920B210-1EB6-6B62-B07D-FBAD65ADE0C2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8;p1">
                <a:extLst>
                  <a:ext uri="{FF2B5EF4-FFF2-40B4-BE49-F238E27FC236}">
                    <a16:creationId xmlns:a16="http://schemas.microsoft.com/office/drawing/2014/main" id="{5145B49D-162B-473F-B2DD-CE1EDA4390EA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9;p1">
                <a:extLst>
                  <a:ext uri="{FF2B5EF4-FFF2-40B4-BE49-F238E27FC236}">
                    <a16:creationId xmlns:a16="http://schemas.microsoft.com/office/drawing/2014/main" id="{2973AE2E-29A1-4726-42CF-40471AE4D6DC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0;p1">
                <a:extLst>
                  <a:ext uri="{FF2B5EF4-FFF2-40B4-BE49-F238E27FC236}">
                    <a16:creationId xmlns:a16="http://schemas.microsoft.com/office/drawing/2014/main" id="{679AD4FE-A89B-0B95-AEDA-E48440B13CDD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11;p1">
                <a:extLst>
                  <a:ext uri="{FF2B5EF4-FFF2-40B4-BE49-F238E27FC236}">
                    <a16:creationId xmlns:a16="http://schemas.microsoft.com/office/drawing/2014/main" id="{00942375-9F6D-26C7-1BED-2A0E43B04E59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12;p1">
                <a:extLst>
                  <a:ext uri="{FF2B5EF4-FFF2-40B4-BE49-F238E27FC236}">
                    <a16:creationId xmlns:a16="http://schemas.microsoft.com/office/drawing/2014/main" id="{851544E4-DED2-F7BD-1F4A-AEEA9792B7F9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13;p1">
                <a:extLst>
                  <a:ext uri="{FF2B5EF4-FFF2-40B4-BE49-F238E27FC236}">
                    <a16:creationId xmlns:a16="http://schemas.microsoft.com/office/drawing/2014/main" id="{506AA31D-9A86-A36D-D4C4-EAF2D4EA4D37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14;p1">
                <a:extLst>
                  <a:ext uri="{FF2B5EF4-FFF2-40B4-BE49-F238E27FC236}">
                    <a16:creationId xmlns:a16="http://schemas.microsoft.com/office/drawing/2014/main" id="{D9E10275-2257-02DE-E9EE-E87C17B60F10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15;p1">
                <a:extLst>
                  <a:ext uri="{FF2B5EF4-FFF2-40B4-BE49-F238E27FC236}">
                    <a16:creationId xmlns:a16="http://schemas.microsoft.com/office/drawing/2014/main" id="{F9679D4D-087B-E491-78E4-7E73D6A29CB4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0AE5430B-8950-8FB0-0A98-6C121FC73A99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FA9F367F-DFB6-EB8D-0CED-13B008A6288A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C28D6E6B-D143-C8B8-87C9-5719CDE6F9C9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62F7DD9A-063F-C324-7329-232827E7D7BF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8E0C7F13-1F38-CAB1-06B7-11A49C702469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E2160446-5274-4D01-CB56-0C64FAFE15AD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7B4023E9-9738-494C-30D0-0D3BA87B6C93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0" y="1888434"/>
            <a:ext cx="12192000" cy="19665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0" y="1152939"/>
            <a:ext cx="12192000" cy="2536343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4"/>
          <p:cNvCxnSpPr/>
          <p:nvPr/>
        </p:nvCxnSpPr>
        <p:spPr>
          <a:xfrm flipH="1">
            <a:off x="9594574" y="1073426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14"/>
          <p:cNvCxnSpPr/>
          <p:nvPr/>
        </p:nvCxnSpPr>
        <p:spPr>
          <a:xfrm flipH="1">
            <a:off x="9906000" y="1331844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13AB36-A653-C126-B765-15F40CFD4C22}"/>
              </a:ext>
            </a:extLst>
          </p:cNvPr>
          <p:cNvGrpSpPr/>
          <p:nvPr userDrawn="1"/>
        </p:nvGrpSpPr>
        <p:grpSpPr>
          <a:xfrm>
            <a:off x="319061" y="6260735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03C7B139-42D5-4E63-8EEE-7C92DFA8BB0C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E1225F4B-358D-EC15-4F06-E1D73F3760E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148E4258-5817-4F13-94CD-85591B176507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EA83635F-C29F-D332-B4E6-72BC5E754E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5C8AE064-CB5C-1F2C-D7C0-84D52D3A7F30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AB5E3148-33FD-1811-7245-97FB38EF7389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0;p1">
                <a:extLst>
                  <a:ext uri="{FF2B5EF4-FFF2-40B4-BE49-F238E27FC236}">
                    <a16:creationId xmlns:a16="http://schemas.microsoft.com/office/drawing/2014/main" id="{0B5FBA62-E45D-C36B-338B-B696EDE474C2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1;p1">
                <a:extLst>
                  <a:ext uri="{FF2B5EF4-FFF2-40B4-BE49-F238E27FC236}">
                    <a16:creationId xmlns:a16="http://schemas.microsoft.com/office/drawing/2014/main" id="{7AB58C22-7DC0-2D2D-1988-8CA23D798EE6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2;p1">
                <a:extLst>
                  <a:ext uri="{FF2B5EF4-FFF2-40B4-BE49-F238E27FC236}">
                    <a16:creationId xmlns:a16="http://schemas.microsoft.com/office/drawing/2014/main" id="{EBE1FEE6-C854-1B93-FD73-95833F05A706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3;p1">
                <a:extLst>
                  <a:ext uri="{FF2B5EF4-FFF2-40B4-BE49-F238E27FC236}">
                    <a16:creationId xmlns:a16="http://schemas.microsoft.com/office/drawing/2014/main" id="{1C8D1A37-3D08-D9F7-8134-805646AF25B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4;p1">
                <a:extLst>
                  <a:ext uri="{FF2B5EF4-FFF2-40B4-BE49-F238E27FC236}">
                    <a16:creationId xmlns:a16="http://schemas.microsoft.com/office/drawing/2014/main" id="{5F1940BB-7D71-96CF-D865-B43D6AF518C7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5;p1">
                <a:extLst>
                  <a:ext uri="{FF2B5EF4-FFF2-40B4-BE49-F238E27FC236}">
                    <a16:creationId xmlns:a16="http://schemas.microsoft.com/office/drawing/2014/main" id="{E59684A6-A8CC-8B10-A557-7933365EE2A0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6;p1">
                <a:extLst>
                  <a:ext uri="{FF2B5EF4-FFF2-40B4-BE49-F238E27FC236}">
                    <a16:creationId xmlns:a16="http://schemas.microsoft.com/office/drawing/2014/main" id="{42C6FF8A-04C8-89AB-9F10-37D586B0DA9B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;p1">
                <a:extLst>
                  <a:ext uri="{FF2B5EF4-FFF2-40B4-BE49-F238E27FC236}">
                    <a16:creationId xmlns:a16="http://schemas.microsoft.com/office/drawing/2014/main" id="{61CAEC73-B748-54F0-E774-236D6D4AF990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8;p1">
                <a:extLst>
                  <a:ext uri="{FF2B5EF4-FFF2-40B4-BE49-F238E27FC236}">
                    <a16:creationId xmlns:a16="http://schemas.microsoft.com/office/drawing/2014/main" id="{A82A11C8-0ABF-8503-B616-65D533A6FC97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9;p1">
                <a:extLst>
                  <a:ext uri="{FF2B5EF4-FFF2-40B4-BE49-F238E27FC236}">
                    <a16:creationId xmlns:a16="http://schemas.microsoft.com/office/drawing/2014/main" id="{ED69B59E-AFFC-184C-90F3-070A9C691171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0;p1">
                <a:extLst>
                  <a:ext uri="{FF2B5EF4-FFF2-40B4-BE49-F238E27FC236}">
                    <a16:creationId xmlns:a16="http://schemas.microsoft.com/office/drawing/2014/main" id="{36F1D37C-1DD2-157A-4F5F-61969C460D0F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1;p1">
                <a:extLst>
                  <a:ext uri="{FF2B5EF4-FFF2-40B4-BE49-F238E27FC236}">
                    <a16:creationId xmlns:a16="http://schemas.microsoft.com/office/drawing/2014/main" id="{A60C1C6E-8465-7A43-F917-EE6F66943402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2;p1">
                <a:extLst>
                  <a:ext uri="{FF2B5EF4-FFF2-40B4-BE49-F238E27FC236}">
                    <a16:creationId xmlns:a16="http://schemas.microsoft.com/office/drawing/2014/main" id="{825FB342-C1E3-C101-60F5-3A7B63CA8CA1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3;p1">
                <a:extLst>
                  <a:ext uri="{FF2B5EF4-FFF2-40B4-BE49-F238E27FC236}">
                    <a16:creationId xmlns:a16="http://schemas.microsoft.com/office/drawing/2014/main" id="{601FF329-A58A-B7D9-F127-3A1D62B3B286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4;p1">
                <a:extLst>
                  <a:ext uri="{FF2B5EF4-FFF2-40B4-BE49-F238E27FC236}">
                    <a16:creationId xmlns:a16="http://schemas.microsoft.com/office/drawing/2014/main" id="{EFEFED07-FE76-FEE2-27CB-FB69F8005266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5;p1">
                <a:extLst>
                  <a:ext uri="{FF2B5EF4-FFF2-40B4-BE49-F238E27FC236}">
                    <a16:creationId xmlns:a16="http://schemas.microsoft.com/office/drawing/2014/main" id="{94AE51F1-94B6-D8A4-26BA-DAAAF7CC4468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2262DBF3-88BF-0A56-40AF-7C23732BBE0F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C730D7FF-A364-66FA-DDC5-535F0AEE01E2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BB4EBB35-1E3F-A647-9B90-EA163ED9855D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C03C0B90-B0FD-506C-BFA6-E637B1E775FE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6FF0FEE5-B1E0-8D1D-C57E-4CB8B03ADDF0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02C25E79-4510-79AA-FAC0-523E8F209930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202083B8-A606-83A8-C158-752EC8B9660F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kwi.com/projects/37322030228188876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815381" y="2405816"/>
            <a:ext cx="4472659" cy="169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IoT and IDE </a:t>
            </a:r>
            <a:b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3D31-2DCD-3F52-46FF-2D41607B7927}"/>
              </a:ext>
            </a:extLst>
          </p:cNvPr>
          <p:cNvSpPr txBox="1"/>
          <p:nvPr/>
        </p:nvSpPr>
        <p:spPr>
          <a:xfrm>
            <a:off x="804431" y="1763245"/>
            <a:ext cx="1001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>
                <a:solidFill>
                  <a:schemeClr val="bg1"/>
                </a:solidFill>
              </a:rPr>
              <a:t>SISTEM MONITORING SUHU OTOMATIS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17FF1-FC33-5DDC-E7A1-896E415F29AA}"/>
              </a:ext>
            </a:extLst>
          </p:cNvPr>
          <p:cNvSpPr txBox="1"/>
          <p:nvPr/>
        </p:nvSpPr>
        <p:spPr>
          <a:xfrm>
            <a:off x="3271160" y="2782669"/>
            <a:ext cx="38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Nama : </a:t>
            </a:r>
            <a:r>
              <a:rPr lang="id-ID" sz="1800" dirty="0">
                <a:solidFill>
                  <a:schemeClr val="bg1"/>
                </a:solidFill>
              </a:rPr>
              <a:t>Bella Ayu Kartini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Email : </a:t>
            </a:r>
            <a:r>
              <a:rPr lang="id-ID" sz="1800" dirty="0">
                <a:solidFill>
                  <a:schemeClr val="bg1"/>
                </a:solidFill>
              </a:rPr>
              <a:t>Belsyuu@gmail.com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and Objective</a:t>
            </a:r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 err="1"/>
              <a:t>IoT</a:t>
            </a:r>
            <a:r>
              <a:rPr lang="id-ID" sz="1600" dirty="0"/>
              <a:t> </a:t>
            </a:r>
            <a:r>
              <a:rPr lang="id-ID" sz="1600" dirty="0" err="1"/>
              <a:t>monitoring</a:t>
            </a:r>
            <a:r>
              <a:rPr lang="id-ID" sz="1600" dirty="0"/>
              <a:t> suhu otomatis dapat mengoptimalkan operasi bisnis dengan memastikan suhu yang tepat di berbagai lingkungan, seperti ruang server, pusat data, dan area penyimpanan.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mendeteksi</a:t>
            </a:r>
            <a:r>
              <a:rPr lang="en-US" sz="1600" dirty="0"/>
              <a:t> </a:t>
            </a:r>
            <a:r>
              <a:rPr lang="en-US" sz="1600" dirty="0" err="1"/>
              <a:t>perubahan</a:t>
            </a:r>
            <a:r>
              <a:rPr lang="en-US" sz="1600" dirty="0"/>
              <a:t> </a:t>
            </a:r>
            <a:r>
              <a:rPr lang="en-US" sz="1600" dirty="0" err="1"/>
              <a:t>suhu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diinginkan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tindakan</a:t>
            </a:r>
            <a:r>
              <a:rPr lang="en-US" sz="1600" dirty="0"/>
              <a:t> </a:t>
            </a:r>
            <a:r>
              <a:rPr lang="en-US" sz="1600" dirty="0" err="1"/>
              <a:t>korektif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diambil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berkembang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serius</a:t>
            </a:r>
            <a:r>
              <a:rPr lang="id-ID" sz="1600" dirty="0"/>
              <a:t>, Data suhu yang dikumpulkan dari perangkat </a:t>
            </a:r>
            <a:r>
              <a:rPr lang="id-ID" sz="1600" dirty="0" err="1"/>
              <a:t>IoT</a:t>
            </a:r>
            <a:r>
              <a:rPr lang="id-ID" sz="1600" dirty="0"/>
              <a:t> dapat diintegrasikan dengan sistem manajemen lainnya untuk membuat keputusan yang lebih baik. Misalnya, dalam rantai pasokan makanan, </a:t>
            </a:r>
            <a:r>
              <a:rPr lang="id-ID" sz="1600" dirty="0" err="1"/>
              <a:t>monitoring</a:t>
            </a:r>
            <a:r>
              <a:rPr lang="id-ID" sz="1600" dirty="0"/>
              <a:t> suhu dapat memastikan kesegaran produk.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Konten</a:t>
            </a:r>
            <a:r>
              <a:rPr lang="en-US" sz="1600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D123F-DC53-8B1E-53B3-42E6AB0F24BA}"/>
              </a:ext>
            </a:extLst>
          </p:cNvPr>
          <p:cNvSpPr txBox="1"/>
          <p:nvPr/>
        </p:nvSpPr>
        <p:spPr>
          <a:xfrm>
            <a:off x="320842" y="2018270"/>
            <a:ext cx="7331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</a:t>
            </a:r>
            <a:r>
              <a:rPr lang="en-US" dirty="0" err="1"/>
              <a:t>esain</a:t>
            </a:r>
            <a:r>
              <a:rPr lang="en-US" dirty="0"/>
              <a:t> dan </a:t>
            </a:r>
            <a:r>
              <a:rPr lang="en-US" dirty="0" err="1"/>
              <a:t>Skematik</a:t>
            </a:r>
            <a:endParaRPr lang="id-ID" dirty="0"/>
          </a:p>
          <a:p>
            <a:pPr marL="342900" indent="-342900">
              <a:buAutoNum type="arabicPeriod"/>
            </a:pPr>
            <a:r>
              <a:rPr lang="id-ID" dirty="0" err="1"/>
              <a:t>Arduino</a:t>
            </a:r>
            <a:r>
              <a:rPr lang="id-ID" dirty="0"/>
              <a:t> Uno</a:t>
            </a:r>
          </a:p>
          <a:p>
            <a:pPr marL="342900" indent="-342900">
              <a:buAutoNum type="arabicPeriod"/>
            </a:pPr>
            <a:r>
              <a:rPr lang="id-ID" dirty="0"/>
              <a:t>Sensor suhu DHT22</a:t>
            </a:r>
          </a:p>
          <a:p>
            <a:pPr marL="342900" indent="-342900">
              <a:buAutoNum type="arabicPeriod"/>
            </a:pPr>
            <a:r>
              <a:rPr lang="id-ID" dirty="0"/>
              <a:t>LCD 16x2’</a:t>
            </a:r>
          </a:p>
          <a:p>
            <a:pPr marL="342900" indent="-342900">
              <a:buAutoNum type="arabicPeriod"/>
            </a:pPr>
            <a:r>
              <a:rPr lang="id-ID" dirty="0"/>
              <a:t>Kabel </a:t>
            </a:r>
            <a:r>
              <a:rPr lang="id-ID" dirty="0" err="1"/>
              <a:t>jumper</a:t>
            </a:r>
            <a:endParaRPr lang="id-ID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</a:t>
            </a:r>
            <a:endParaRPr lang="id-ID" dirty="0"/>
          </a:p>
          <a:p>
            <a:r>
              <a:rPr lang="id-ID" dirty="0">
                <a:hlinkClick r:id="rId3"/>
              </a:rPr>
              <a:t>https://wokwi.com/projects/373220302281888769</a:t>
            </a:r>
            <a:endParaRPr lang="id-ID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Konten</a:t>
            </a:r>
            <a:r>
              <a:rPr lang="en-US" sz="1600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D123F-DC53-8B1E-53B3-42E6AB0F24BA}"/>
              </a:ext>
            </a:extLst>
          </p:cNvPr>
          <p:cNvSpPr txBox="1"/>
          <p:nvPr/>
        </p:nvSpPr>
        <p:spPr>
          <a:xfrm>
            <a:off x="416262" y="1784177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FLOWCHART</a:t>
            </a:r>
            <a:endParaRPr lang="en-US" b="1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D0364BE-19A1-9E34-C25B-543299250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31" y="1063690"/>
            <a:ext cx="3095161" cy="47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9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ctrTitle" idx="4294967295"/>
          </p:nvPr>
        </p:nvSpPr>
        <p:spPr>
          <a:xfrm>
            <a:off x="0" y="1414463"/>
            <a:ext cx="12192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b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7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164</Words>
  <Application>Microsoft Office PowerPoint</Application>
  <PresentationFormat>Layar Lebar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Presentasi PowerPoint</vt:lpstr>
      <vt:lpstr>Presentasi PowerPoint</vt:lpstr>
      <vt:lpstr>Presentasi PowerPoint</vt:lpstr>
      <vt:lpstr>Presentasi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Singgih bekti Worsito</dc:creator>
  <cp:lastModifiedBy>kristinnazai@gmail.com</cp:lastModifiedBy>
  <cp:revision>33</cp:revision>
  <dcterms:created xsi:type="dcterms:W3CDTF">2021-07-07T10:20:59Z</dcterms:created>
  <dcterms:modified xsi:type="dcterms:W3CDTF">2023-08-19T10:42:35Z</dcterms:modified>
</cp:coreProperties>
</file>