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63" r:id="rId3"/>
    <p:sldId id="268" r:id="rId4"/>
    <p:sldId id="272" r:id="rId5"/>
    <p:sldId id="275" r:id="rId6"/>
    <p:sldId id="274" r:id="rId7"/>
    <p:sldId id="273" r:id="rId8"/>
    <p:sldId id="277" r:id="rId9"/>
    <p:sldId id="276" r:id="rId10"/>
    <p:sldId id="269" r:id="rId11"/>
    <p:sldId id="278" r:id="rId12"/>
    <p:sldId id="267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5" roundtripDataSignature="AMtx7mhvVpGc3mUI9cNuGS5WUn4Ic/4F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38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416" autoAdjust="0"/>
  </p:normalViewPr>
  <p:slideViewPr>
    <p:cSldViewPr snapToGrid="0">
      <p:cViewPr varScale="1">
        <p:scale>
          <a:sx n="63" d="100"/>
          <a:sy n="63" d="100"/>
        </p:scale>
        <p:origin x="9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5" Type="http://customschemas.google.com/relationships/presentationmetadata" Target="metadata"/><Relationship Id="rId2" Type="http://schemas.openxmlformats.org/officeDocument/2006/relationships/slide" Target="slides/slide1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965816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633682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48375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37924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062188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186880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190706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21134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86988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/>
          <p:nvPr/>
        </p:nvSpPr>
        <p:spPr>
          <a:xfrm>
            <a:off x="0" y="6356350"/>
            <a:ext cx="12192000" cy="501650"/>
          </a:xfrm>
          <a:prstGeom prst="rect">
            <a:avLst/>
          </a:pr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" name="Google Shape;20;p13"/>
          <p:cNvSpPr/>
          <p:nvPr/>
        </p:nvSpPr>
        <p:spPr>
          <a:xfrm>
            <a:off x="0" y="6347793"/>
            <a:ext cx="12192000" cy="78132"/>
          </a:xfrm>
          <a:prstGeom prst="rect">
            <a:avLst/>
          </a:prstGeom>
          <a:solidFill>
            <a:srgbClr val="2F54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13"/>
          <p:cNvSpPr/>
          <p:nvPr/>
        </p:nvSpPr>
        <p:spPr>
          <a:xfrm>
            <a:off x="-609600" y="157302"/>
            <a:ext cx="6930887" cy="828536"/>
          </a:xfrm>
          <a:prstGeom prst="snip2DiagRect">
            <a:avLst>
              <a:gd name="adj1" fmla="val 50000"/>
              <a:gd name="adj2" fmla="val 0"/>
            </a:avLst>
          </a:prstGeom>
          <a:solidFill>
            <a:srgbClr val="1F3864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13"/>
          <p:cNvSpPr/>
          <p:nvPr/>
        </p:nvSpPr>
        <p:spPr>
          <a:xfrm>
            <a:off x="-225287" y="125136"/>
            <a:ext cx="6559826" cy="111195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" name="Google Shape;23;p13"/>
          <p:cNvCxnSpPr/>
          <p:nvPr/>
        </p:nvCxnSpPr>
        <p:spPr>
          <a:xfrm flipH="1">
            <a:off x="5393635" y="39756"/>
            <a:ext cx="993914" cy="985838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4" name="Google Shape;24;p13"/>
          <p:cNvCxnSpPr/>
          <p:nvPr/>
        </p:nvCxnSpPr>
        <p:spPr>
          <a:xfrm flipH="1">
            <a:off x="5625547" y="72888"/>
            <a:ext cx="993914" cy="985838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81BAA5B1-079A-F64A-D66E-B2B6CAAB519B}"/>
              </a:ext>
            </a:extLst>
          </p:cNvPr>
          <p:cNvGrpSpPr/>
          <p:nvPr userDrawn="1"/>
        </p:nvGrpSpPr>
        <p:grpSpPr>
          <a:xfrm>
            <a:off x="11291861" y="5721893"/>
            <a:ext cx="658295" cy="431205"/>
            <a:chOff x="4454091" y="1837716"/>
            <a:chExt cx="658295" cy="431205"/>
          </a:xfrm>
        </p:grpSpPr>
        <p:grpSp>
          <p:nvGrpSpPr>
            <p:cNvPr id="3" name="Google Shape;94;p1">
              <a:extLst>
                <a:ext uri="{FF2B5EF4-FFF2-40B4-BE49-F238E27FC236}">
                  <a16:creationId xmlns:a16="http://schemas.microsoft.com/office/drawing/2014/main" id="{32CF2091-1449-858F-1C57-7D2826A635D0}"/>
                </a:ext>
              </a:extLst>
            </p:cNvPr>
            <p:cNvGrpSpPr/>
            <p:nvPr/>
          </p:nvGrpSpPr>
          <p:grpSpPr>
            <a:xfrm>
              <a:off x="4454091" y="2179236"/>
              <a:ext cx="658295" cy="89685"/>
              <a:chOff x="1241882" y="3526580"/>
              <a:chExt cx="9850573" cy="1342017"/>
            </a:xfrm>
          </p:grpSpPr>
          <p:sp>
            <p:nvSpPr>
              <p:cNvPr id="11" name="Google Shape;95;p1">
                <a:extLst>
                  <a:ext uri="{FF2B5EF4-FFF2-40B4-BE49-F238E27FC236}">
                    <a16:creationId xmlns:a16="http://schemas.microsoft.com/office/drawing/2014/main" id="{65654AC1-0340-F882-16AF-FC3DE634208E}"/>
                  </a:ext>
                </a:extLst>
              </p:cNvPr>
              <p:cNvSpPr/>
              <p:nvPr/>
            </p:nvSpPr>
            <p:spPr>
              <a:xfrm>
                <a:off x="1784431" y="3543034"/>
                <a:ext cx="240467" cy="1325563"/>
              </a:xfrm>
              <a:prstGeom prst="rect">
                <a:avLst/>
              </a:prstGeom>
              <a:solidFill>
                <a:srgbClr val="1F386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" name="Google Shape;96;p1">
                <a:extLst>
                  <a:ext uri="{FF2B5EF4-FFF2-40B4-BE49-F238E27FC236}">
                    <a16:creationId xmlns:a16="http://schemas.microsoft.com/office/drawing/2014/main" id="{4312EB48-E77C-4787-1E3F-6BB1608AA495}"/>
                  </a:ext>
                </a:extLst>
              </p:cNvPr>
              <p:cNvSpPr/>
              <p:nvPr/>
            </p:nvSpPr>
            <p:spPr>
              <a:xfrm>
                <a:off x="4454982" y="3526580"/>
                <a:ext cx="240467" cy="1342017"/>
              </a:xfrm>
              <a:prstGeom prst="rect">
                <a:avLst/>
              </a:prstGeom>
              <a:solidFill>
                <a:srgbClr val="1F386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" name="Google Shape;97;p1">
                <a:extLst>
                  <a:ext uri="{FF2B5EF4-FFF2-40B4-BE49-F238E27FC236}">
                    <a16:creationId xmlns:a16="http://schemas.microsoft.com/office/drawing/2014/main" id="{9674FFB4-198F-F610-BC3E-E3CF2458D422}"/>
                  </a:ext>
                </a:extLst>
              </p:cNvPr>
              <p:cNvSpPr/>
              <p:nvPr/>
            </p:nvSpPr>
            <p:spPr>
              <a:xfrm>
                <a:off x="1241882" y="3526580"/>
                <a:ext cx="1325563" cy="240467"/>
              </a:xfrm>
              <a:prstGeom prst="trapezoid">
                <a:avLst>
                  <a:gd name="adj" fmla="val 43485"/>
                </a:avLst>
              </a:prstGeom>
              <a:solidFill>
                <a:srgbClr val="1F386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" name="Google Shape;98;p1">
                <a:extLst>
                  <a:ext uri="{FF2B5EF4-FFF2-40B4-BE49-F238E27FC236}">
                    <a16:creationId xmlns:a16="http://schemas.microsoft.com/office/drawing/2014/main" id="{0E940DBC-798C-D1DE-E90E-851DFAD3142B}"/>
                  </a:ext>
                </a:extLst>
              </p:cNvPr>
              <p:cNvSpPr/>
              <p:nvPr/>
            </p:nvSpPr>
            <p:spPr>
              <a:xfrm>
                <a:off x="2848432" y="3545630"/>
                <a:ext cx="1325563" cy="240467"/>
              </a:xfrm>
              <a:prstGeom prst="trapezoid">
                <a:avLst>
                  <a:gd name="adj" fmla="val 43485"/>
                </a:avLst>
              </a:prstGeom>
              <a:solidFill>
                <a:srgbClr val="1F386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" name="Google Shape;99;p1">
                <a:extLst>
                  <a:ext uri="{FF2B5EF4-FFF2-40B4-BE49-F238E27FC236}">
                    <a16:creationId xmlns:a16="http://schemas.microsoft.com/office/drawing/2014/main" id="{9E8958C9-9109-B3AF-042A-588B6816FBC4}"/>
                  </a:ext>
                </a:extLst>
              </p:cNvPr>
              <p:cNvSpPr/>
              <p:nvPr/>
            </p:nvSpPr>
            <p:spPr>
              <a:xfrm>
                <a:off x="2848432" y="4628130"/>
                <a:ext cx="1325563" cy="240467"/>
              </a:xfrm>
              <a:prstGeom prst="trapezoid">
                <a:avLst>
                  <a:gd name="adj" fmla="val 43485"/>
                </a:avLst>
              </a:prstGeom>
              <a:solidFill>
                <a:srgbClr val="1F386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" name="Google Shape;100;p1">
                <a:extLst>
                  <a:ext uri="{FF2B5EF4-FFF2-40B4-BE49-F238E27FC236}">
                    <a16:creationId xmlns:a16="http://schemas.microsoft.com/office/drawing/2014/main" id="{BB4CDF0F-8388-FA8B-3AEF-0C88693B90D8}"/>
                  </a:ext>
                </a:extLst>
              </p:cNvPr>
              <p:cNvSpPr/>
              <p:nvPr/>
            </p:nvSpPr>
            <p:spPr>
              <a:xfrm>
                <a:off x="2848432" y="4086880"/>
                <a:ext cx="1325563" cy="240467"/>
              </a:xfrm>
              <a:prstGeom prst="trapezoid">
                <a:avLst>
                  <a:gd name="adj" fmla="val 43485"/>
                </a:avLst>
              </a:prstGeom>
              <a:solidFill>
                <a:srgbClr val="1F386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" name="Google Shape;101;p1">
                <a:extLst>
                  <a:ext uri="{FF2B5EF4-FFF2-40B4-BE49-F238E27FC236}">
                    <a16:creationId xmlns:a16="http://schemas.microsoft.com/office/drawing/2014/main" id="{90D20682-45E8-0BCB-C872-C2784223D2FC}"/>
                  </a:ext>
                </a:extLst>
              </p:cNvPr>
              <p:cNvSpPr/>
              <p:nvPr/>
            </p:nvSpPr>
            <p:spPr>
              <a:xfrm>
                <a:off x="4491846" y="3526580"/>
                <a:ext cx="1325563" cy="240467"/>
              </a:xfrm>
              <a:prstGeom prst="trapezoid">
                <a:avLst>
                  <a:gd name="adj" fmla="val 43485"/>
                </a:avLst>
              </a:prstGeom>
              <a:solidFill>
                <a:srgbClr val="1F386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" name="Google Shape;102;p1">
                <a:extLst>
                  <a:ext uri="{FF2B5EF4-FFF2-40B4-BE49-F238E27FC236}">
                    <a16:creationId xmlns:a16="http://schemas.microsoft.com/office/drawing/2014/main" id="{14FB245E-8A23-90F4-BC6B-0A5D596C5901}"/>
                  </a:ext>
                </a:extLst>
              </p:cNvPr>
              <p:cNvSpPr/>
              <p:nvPr/>
            </p:nvSpPr>
            <p:spPr>
              <a:xfrm>
                <a:off x="4491846" y="4628130"/>
                <a:ext cx="1325563" cy="240467"/>
              </a:xfrm>
              <a:prstGeom prst="trapezoid">
                <a:avLst>
                  <a:gd name="adj" fmla="val 43485"/>
                </a:avLst>
              </a:prstGeom>
              <a:solidFill>
                <a:srgbClr val="1F386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" name="Google Shape;103;p1">
                <a:extLst>
                  <a:ext uri="{FF2B5EF4-FFF2-40B4-BE49-F238E27FC236}">
                    <a16:creationId xmlns:a16="http://schemas.microsoft.com/office/drawing/2014/main" id="{DD15903B-B1A0-1877-C127-D94BB94DBA08}"/>
                  </a:ext>
                </a:extLst>
              </p:cNvPr>
              <p:cNvSpPr/>
              <p:nvPr/>
            </p:nvSpPr>
            <p:spPr>
              <a:xfrm>
                <a:off x="6096000" y="3543034"/>
                <a:ext cx="240467" cy="1325563"/>
              </a:xfrm>
              <a:prstGeom prst="rect">
                <a:avLst/>
              </a:prstGeom>
              <a:solidFill>
                <a:srgbClr val="1F386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" name="Google Shape;104;p1">
                <a:extLst>
                  <a:ext uri="{FF2B5EF4-FFF2-40B4-BE49-F238E27FC236}">
                    <a16:creationId xmlns:a16="http://schemas.microsoft.com/office/drawing/2014/main" id="{7D9F5366-134E-6E03-4786-7AD1A039317B}"/>
                  </a:ext>
                </a:extLst>
              </p:cNvPr>
              <p:cNvSpPr/>
              <p:nvPr/>
            </p:nvSpPr>
            <p:spPr>
              <a:xfrm>
                <a:off x="7299944" y="3536879"/>
                <a:ext cx="240467" cy="1325563"/>
              </a:xfrm>
              <a:prstGeom prst="rect">
                <a:avLst/>
              </a:prstGeom>
              <a:solidFill>
                <a:srgbClr val="1F386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" name="Google Shape;105;p1">
                <a:extLst>
                  <a:ext uri="{FF2B5EF4-FFF2-40B4-BE49-F238E27FC236}">
                    <a16:creationId xmlns:a16="http://schemas.microsoft.com/office/drawing/2014/main" id="{4DDE5044-9CCB-77BD-530E-078A95A953FB}"/>
                  </a:ext>
                </a:extLst>
              </p:cNvPr>
              <p:cNvSpPr/>
              <p:nvPr/>
            </p:nvSpPr>
            <p:spPr>
              <a:xfrm>
                <a:off x="6094615" y="4071482"/>
                <a:ext cx="1325563" cy="240467"/>
              </a:xfrm>
              <a:prstGeom prst="trapezoid">
                <a:avLst>
                  <a:gd name="adj" fmla="val 43485"/>
                </a:avLst>
              </a:prstGeom>
              <a:solidFill>
                <a:srgbClr val="1F386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" name="Google Shape;106;p1">
                <a:extLst>
                  <a:ext uri="{FF2B5EF4-FFF2-40B4-BE49-F238E27FC236}">
                    <a16:creationId xmlns:a16="http://schemas.microsoft.com/office/drawing/2014/main" id="{96ED7050-2812-3E18-F8F1-44DAD4092D35}"/>
                  </a:ext>
                </a:extLst>
              </p:cNvPr>
              <p:cNvSpPr/>
              <p:nvPr/>
            </p:nvSpPr>
            <p:spPr>
              <a:xfrm>
                <a:off x="9648044" y="3536878"/>
                <a:ext cx="240467" cy="1325563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" name="Google Shape;107;p1">
                <a:extLst>
                  <a:ext uri="{FF2B5EF4-FFF2-40B4-BE49-F238E27FC236}">
                    <a16:creationId xmlns:a16="http://schemas.microsoft.com/office/drawing/2014/main" id="{D920B210-1EB6-6B62-B07D-FBAD65ADE0C2}"/>
                  </a:ext>
                </a:extLst>
              </p:cNvPr>
              <p:cNvSpPr/>
              <p:nvPr/>
            </p:nvSpPr>
            <p:spPr>
              <a:xfrm>
                <a:off x="7843876" y="4065326"/>
                <a:ext cx="240467" cy="797115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" name="Google Shape;108;p1">
                <a:extLst>
                  <a:ext uri="{FF2B5EF4-FFF2-40B4-BE49-F238E27FC236}">
                    <a16:creationId xmlns:a16="http://schemas.microsoft.com/office/drawing/2014/main" id="{5145B49D-162B-473F-B2DD-CE1EDA4390EA}"/>
                  </a:ext>
                </a:extLst>
              </p:cNvPr>
              <p:cNvSpPr/>
              <p:nvPr/>
            </p:nvSpPr>
            <p:spPr>
              <a:xfrm>
                <a:off x="9047820" y="4065521"/>
                <a:ext cx="240467" cy="797115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" name="Google Shape;109;p1">
                <a:extLst>
                  <a:ext uri="{FF2B5EF4-FFF2-40B4-BE49-F238E27FC236}">
                    <a16:creationId xmlns:a16="http://schemas.microsoft.com/office/drawing/2014/main" id="{2973AE2E-29A1-4726-42CF-40471AE4D6DC}"/>
                  </a:ext>
                </a:extLst>
              </p:cNvPr>
              <p:cNvSpPr/>
              <p:nvPr/>
            </p:nvSpPr>
            <p:spPr>
              <a:xfrm>
                <a:off x="7842491" y="4065326"/>
                <a:ext cx="1325563" cy="240467"/>
              </a:xfrm>
              <a:prstGeom prst="trapezoid">
                <a:avLst>
                  <a:gd name="adj" fmla="val 43485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" name="Google Shape;110;p1">
                <a:extLst>
                  <a:ext uri="{FF2B5EF4-FFF2-40B4-BE49-F238E27FC236}">
                    <a16:creationId xmlns:a16="http://schemas.microsoft.com/office/drawing/2014/main" id="{679AD4FE-A89B-0B95-AEDA-E48440B13CDD}"/>
                  </a:ext>
                </a:extLst>
              </p:cNvPr>
              <p:cNvSpPr/>
              <p:nvPr/>
            </p:nvSpPr>
            <p:spPr>
              <a:xfrm>
                <a:off x="7842491" y="3545630"/>
                <a:ext cx="1445796" cy="240467"/>
              </a:xfrm>
              <a:prstGeom prst="trapezoid">
                <a:avLst>
                  <a:gd name="adj" fmla="val 43485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" name="Google Shape;111;p1">
                <a:extLst>
                  <a:ext uri="{FF2B5EF4-FFF2-40B4-BE49-F238E27FC236}">
                    <a16:creationId xmlns:a16="http://schemas.microsoft.com/office/drawing/2014/main" id="{00942375-9F6D-26C7-1BED-2A0E43B04E59}"/>
                  </a:ext>
                </a:extLst>
              </p:cNvPr>
              <p:cNvSpPr/>
              <p:nvPr/>
            </p:nvSpPr>
            <p:spPr>
              <a:xfrm>
                <a:off x="9646659" y="3539863"/>
                <a:ext cx="1445796" cy="240467"/>
              </a:xfrm>
              <a:prstGeom prst="trapezoid">
                <a:avLst>
                  <a:gd name="adj" fmla="val 88377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" name="Google Shape;112;p1">
                <a:extLst>
                  <a:ext uri="{FF2B5EF4-FFF2-40B4-BE49-F238E27FC236}">
                    <a16:creationId xmlns:a16="http://schemas.microsoft.com/office/drawing/2014/main" id="{851544E4-DED2-F7BD-1F4A-AEEA9792B7F9}"/>
                  </a:ext>
                </a:extLst>
              </p:cNvPr>
              <p:cNvSpPr/>
              <p:nvPr/>
            </p:nvSpPr>
            <p:spPr>
              <a:xfrm rot="10800000" flipH="1">
                <a:off x="9643066" y="4621975"/>
                <a:ext cx="1445796" cy="240467"/>
              </a:xfrm>
              <a:prstGeom prst="trapezoid">
                <a:avLst>
                  <a:gd name="adj" fmla="val 75173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" name="Google Shape;113;p1">
                <a:extLst>
                  <a:ext uri="{FF2B5EF4-FFF2-40B4-BE49-F238E27FC236}">
                    <a16:creationId xmlns:a16="http://schemas.microsoft.com/office/drawing/2014/main" id="{506AA31D-9A86-A36D-D4C4-EAF2D4EA4D37}"/>
                  </a:ext>
                </a:extLst>
              </p:cNvPr>
              <p:cNvSpPr/>
              <p:nvPr/>
            </p:nvSpPr>
            <p:spPr>
              <a:xfrm rot="5400000">
                <a:off x="10435229" y="4076852"/>
                <a:ext cx="1066797" cy="240467"/>
              </a:xfrm>
              <a:prstGeom prst="trapezoid">
                <a:avLst>
                  <a:gd name="adj" fmla="val 43485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" name="Google Shape;114;p1">
                <a:extLst>
                  <a:ext uri="{FF2B5EF4-FFF2-40B4-BE49-F238E27FC236}">
                    <a16:creationId xmlns:a16="http://schemas.microsoft.com/office/drawing/2014/main" id="{D9E10275-2257-02DE-E9EE-E87C17B60F10}"/>
                  </a:ext>
                </a:extLst>
              </p:cNvPr>
              <p:cNvSpPr/>
              <p:nvPr/>
            </p:nvSpPr>
            <p:spPr>
              <a:xfrm rot="-2461701">
                <a:off x="10770416" y="3667228"/>
                <a:ext cx="91103" cy="25968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" name="Google Shape;115;p1">
                <a:extLst>
                  <a:ext uri="{FF2B5EF4-FFF2-40B4-BE49-F238E27FC236}">
                    <a16:creationId xmlns:a16="http://schemas.microsoft.com/office/drawing/2014/main" id="{F9679D4D-087B-E491-78E4-7E73D6A29CB4}"/>
                  </a:ext>
                </a:extLst>
              </p:cNvPr>
              <p:cNvSpPr/>
              <p:nvPr/>
            </p:nvSpPr>
            <p:spPr>
              <a:xfrm rot="-2461701">
                <a:off x="10723307" y="4545204"/>
                <a:ext cx="220762" cy="145319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" name="Google Shape;116;p1">
              <a:extLst>
                <a:ext uri="{FF2B5EF4-FFF2-40B4-BE49-F238E27FC236}">
                  <a16:creationId xmlns:a16="http://schemas.microsoft.com/office/drawing/2014/main" id="{0AE5430B-8950-8FB0-0A98-6C121FC73A99}"/>
                </a:ext>
              </a:extLst>
            </p:cNvPr>
            <p:cNvGrpSpPr/>
            <p:nvPr/>
          </p:nvGrpSpPr>
          <p:grpSpPr>
            <a:xfrm>
              <a:off x="4500609" y="1837716"/>
              <a:ext cx="588819" cy="311384"/>
              <a:chOff x="4569230" y="1178778"/>
              <a:chExt cx="3088870" cy="1633481"/>
            </a:xfrm>
          </p:grpSpPr>
          <p:grpSp>
            <p:nvGrpSpPr>
              <p:cNvPr id="5" name="Google Shape;117;p1">
                <a:extLst>
                  <a:ext uri="{FF2B5EF4-FFF2-40B4-BE49-F238E27FC236}">
                    <a16:creationId xmlns:a16="http://schemas.microsoft.com/office/drawing/2014/main" id="{FA9F367F-DFB6-EB8D-0CED-13B008A6288A}"/>
                  </a:ext>
                </a:extLst>
              </p:cNvPr>
              <p:cNvGrpSpPr/>
              <p:nvPr/>
            </p:nvGrpSpPr>
            <p:grpSpPr>
              <a:xfrm>
                <a:off x="4569230" y="1178778"/>
                <a:ext cx="1483108" cy="1625245"/>
                <a:chOff x="8146323" y="4438689"/>
                <a:chExt cx="976216" cy="1069773"/>
              </a:xfrm>
            </p:grpSpPr>
            <p:sp>
              <p:nvSpPr>
                <p:cNvPr id="9" name="Google Shape;118;p1">
                  <a:extLst>
                    <a:ext uri="{FF2B5EF4-FFF2-40B4-BE49-F238E27FC236}">
                      <a16:creationId xmlns:a16="http://schemas.microsoft.com/office/drawing/2014/main" id="{C28D6E6B-D143-C8B8-87C9-5719CDE6F9C9}"/>
                    </a:ext>
                  </a:extLst>
                </p:cNvPr>
                <p:cNvSpPr/>
                <p:nvPr/>
              </p:nvSpPr>
              <p:spPr>
                <a:xfrm rot="10800000" flipH="1">
                  <a:off x="8146323" y="4438689"/>
                  <a:ext cx="975910" cy="281675"/>
                </a:xfrm>
                <a:prstGeom prst="parallelogram">
                  <a:avLst>
                    <a:gd name="adj" fmla="val 65579"/>
                  </a:avLst>
                </a:prstGeom>
                <a:solidFill>
                  <a:srgbClr val="1F386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" name="Google Shape;119;p1">
                  <a:extLst>
                    <a:ext uri="{FF2B5EF4-FFF2-40B4-BE49-F238E27FC236}">
                      <a16:creationId xmlns:a16="http://schemas.microsoft.com/office/drawing/2014/main" id="{62F7DD9A-063F-C324-7329-232827E7D7BF}"/>
                    </a:ext>
                  </a:extLst>
                </p:cNvPr>
                <p:cNvSpPr/>
                <p:nvPr/>
              </p:nvSpPr>
              <p:spPr>
                <a:xfrm rot="5400000">
                  <a:off x="8493746" y="4879670"/>
                  <a:ext cx="975910" cy="281675"/>
                </a:xfrm>
                <a:prstGeom prst="parallelogram">
                  <a:avLst>
                    <a:gd name="adj" fmla="val 65579"/>
                  </a:avLst>
                </a:prstGeom>
                <a:solidFill>
                  <a:srgbClr val="1F386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" name="Google Shape;120;p1">
                <a:extLst>
                  <a:ext uri="{FF2B5EF4-FFF2-40B4-BE49-F238E27FC236}">
                    <a16:creationId xmlns:a16="http://schemas.microsoft.com/office/drawing/2014/main" id="{8E0C7F13-1F38-CAB1-06B7-11A49C702469}"/>
                  </a:ext>
                </a:extLst>
              </p:cNvPr>
              <p:cNvGrpSpPr/>
              <p:nvPr/>
            </p:nvGrpSpPr>
            <p:grpSpPr>
              <a:xfrm flipH="1">
                <a:off x="6174992" y="1187014"/>
                <a:ext cx="1483108" cy="1625245"/>
                <a:chOff x="8623190" y="4058596"/>
                <a:chExt cx="976216" cy="1069773"/>
              </a:xfrm>
            </p:grpSpPr>
            <p:sp>
              <p:nvSpPr>
                <p:cNvPr id="7" name="Google Shape;121;p1">
                  <a:extLst>
                    <a:ext uri="{FF2B5EF4-FFF2-40B4-BE49-F238E27FC236}">
                      <a16:creationId xmlns:a16="http://schemas.microsoft.com/office/drawing/2014/main" id="{E2160446-5274-4D01-CB56-0C64FAFE15AD}"/>
                    </a:ext>
                  </a:extLst>
                </p:cNvPr>
                <p:cNvSpPr/>
                <p:nvPr/>
              </p:nvSpPr>
              <p:spPr>
                <a:xfrm rot="10800000" flipH="1">
                  <a:off x="8623190" y="4058596"/>
                  <a:ext cx="975910" cy="281675"/>
                </a:xfrm>
                <a:prstGeom prst="parallelogram">
                  <a:avLst>
                    <a:gd name="adj" fmla="val 65579"/>
                  </a:avLst>
                </a:prstGeom>
                <a:solidFill>
                  <a:srgbClr val="1F386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" name="Google Shape;122;p1">
                  <a:extLst>
                    <a:ext uri="{FF2B5EF4-FFF2-40B4-BE49-F238E27FC236}">
                      <a16:creationId xmlns:a16="http://schemas.microsoft.com/office/drawing/2014/main" id="{7B4023E9-9738-494C-30D0-0D3BA87B6C93}"/>
                    </a:ext>
                  </a:extLst>
                </p:cNvPr>
                <p:cNvSpPr/>
                <p:nvPr/>
              </p:nvSpPr>
              <p:spPr>
                <a:xfrm rot="5400000">
                  <a:off x="8970613" y="4499577"/>
                  <a:ext cx="975910" cy="281675"/>
                </a:xfrm>
                <a:prstGeom prst="parallelogram">
                  <a:avLst>
                    <a:gd name="adj" fmla="val 65579"/>
                  </a:avLst>
                </a:prstGeom>
                <a:solidFill>
                  <a:srgbClr val="1F386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/>
          <p:nvPr/>
        </p:nvSpPr>
        <p:spPr>
          <a:xfrm>
            <a:off x="0" y="1888434"/>
            <a:ext cx="12192000" cy="1966500"/>
          </a:xfrm>
          <a:prstGeom prst="snip2DiagRect">
            <a:avLst>
              <a:gd name="adj1" fmla="val 50000"/>
              <a:gd name="adj2" fmla="val 0"/>
            </a:avLst>
          </a:prstGeom>
          <a:solidFill>
            <a:srgbClr val="2F54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14"/>
          <p:cNvSpPr/>
          <p:nvPr/>
        </p:nvSpPr>
        <p:spPr>
          <a:xfrm>
            <a:off x="0" y="1152939"/>
            <a:ext cx="12192000" cy="2536343"/>
          </a:xfrm>
          <a:prstGeom prst="snip2DiagRect">
            <a:avLst>
              <a:gd name="adj1" fmla="val 50000"/>
              <a:gd name="adj2" fmla="val 0"/>
            </a:avLst>
          </a:pr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" name="Google Shape;28;p14"/>
          <p:cNvCxnSpPr/>
          <p:nvPr/>
        </p:nvCxnSpPr>
        <p:spPr>
          <a:xfrm flipH="1">
            <a:off x="9594574" y="1073426"/>
            <a:ext cx="2690190" cy="2808012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9" name="Google Shape;29;p14"/>
          <p:cNvCxnSpPr/>
          <p:nvPr/>
        </p:nvCxnSpPr>
        <p:spPr>
          <a:xfrm flipH="1">
            <a:off x="9906000" y="1331844"/>
            <a:ext cx="2690190" cy="2808012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EB13AB36-A653-C126-B765-15F40CFD4C22}"/>
              </a:ext>
            </a:extLst>
          </p:cNvPr>
          <p:cNvGrpSpPr/>
          <p:nvPr userDrawn="1"/>
        </p:nvGrpSpPr>
        <p:grpSpPr>
          <a:xfrm>
            <a:off x="319061" y="6260735"/>
            <a:ext cx="658295" cy="431205"/>
            <a:chOff x="4454091" y="1837716"/>
            <a:chExt cx="658295" cy="431205"/>
          </a:xfrm>
        </p:grpSpPr>
        <p:grpSp>
          <p:nvGrpSpPr>
            <p:cNvPr id="3" name="Google Shape;94;p1">
              <a:extLst>
                <a:ext uri="{FF2B5EF4-FFF2-40B4-BE49-F238E27FC236}">
                  <a16:creationId xmlns:a16="http://schemas.microsoft.com/office/drawing/2014/main" id="{03C7B139-42D5-4E63-8EEE-7C92DFA8BB0C}"/>
                </a:ext>
              </a:extLst>
            </p:cNvPr>
            <p:cNvGrpSpPr/>
            <p:nvPr/>
          </p:nvGrpSpPr>
          <p:grpSpPr>
            <a:xfrm>
              <a:off x="4454091" y="2179236"/>
              <a:ext cx="658295" cy="89685"/>
              <a:chOff x="1241882" y="3526580"/>
              <a:chExt cx="9850573" cy="1342017"/>
            </a:xfrm>
          </p:grpSpPr>
          <p:sp>
            <p:nvSpPr>
              <p:cNvPr id="11" name="Google Shape;95;p1">
                <a:extLst>
                  <a:ext uri="{FF2B5EF4-FFF2-40B4-BE49-F238E27FC236}">
                    <a16:creationId xmlns:a16="http://schemas.microsoft.com/office/drawing/2014/main" id="{E1225F4B-358D-EC15-4F06-E1D73F3760EE}"/>
                  </a:ext>
                </a:extLst>
              </p:cNvPr>
              <p:cNvSpPr/>
              <p:nvPr/>
            </p:nvSpPr>
            <p:spPr>
              <a:xfrm>
                <a:off x="1784431" y="3543034"/>
                <a:ext cx="240467" cy="1325563"/>
              </a:xfrm>
              <a:prstGeom prst="rect">
                <a:avLst/>
              </a:prstGeom>
              <a:solidFill>
                <a:srgbClr val="1F386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" name="Google Shape;96;p1">
                <a:extLst>
                  <a:ext uri="{FF2B5EF4-FFF2-40B4-BE49-F238E27FC236}">
                    <a16:creationId xmlns:a16="http://schemas.microsoft.com/office/drawing/2014/main" id="{148E4258-5817-4F13-94CD-85591B176507}"/>
                  </a:ext>
                </a:extLst>
              </p:cNvPr>
              <p:cNvSpPr/>
              <p:nvPr/>
            </p:nvSpPr>
            <p:spPr>
              <a:xfrm>
                <a:off x="4454982" y="3526580"/>
                <a:ext cx="240467" cy="1342017"/>
              </a:xfrm>
              <a:prstGeom prst="rect">
                <a:avLst/>
              </a:prstGeom>
              <a:solidFill>
                <a:srgbClr val="1F386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" name="Google Shape;97;p1">
                <a:extLst>
                  <a:ext uri="{FF2B5EF4-FFF2-40B4-BE49-F238E27FC236}">
                    <a16:creationId xmlns:a16="http://schemas.microsoft.com/office/drawing/2014/main" id="{EA83635F-C29F-D332-B4E6-72BC5E754E22}"/>
                  </a:ext>
                </a:extLst>
              </p:cNvPr>
              <p:cNvSpPr/>
              <p:nvPr/>
            </p:nvSpPr>
            <p:spPr>
              <a:xfrm>
                <a:off x="1241882" y="3526580"/>
                <a:ext cx="1325563" cy="240467"/>
              </a:xfrm>
              <a:prstGeom prst="trapezoid">
                <a:avLst>
                  <a:gd name="adj" fmla="val 43485"/>
                </a:avLst>
              </a:prstGeom>
              <a:solidFill>
                <a:srgbClr val="1F386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" name="Google Shape;98;p1">
                <a:extLst>
                  <a:ext uri="{FF2B5EF4-FFF2-40B4-BE49-F238E27FC236}">
                    <a16:creationId xmlns:a16="http://schemas.microsoft.com/office/drawing/2014/main" id="{5C8AE064-CB5C-1F2C-D7C0-84D52D3A7F30}"/>
                  </a:ext>
                </a:extLst>
              </p:cNvPr>
              <p:cNvSpPr/>
              <p:nvPr/>
            </p:nvSpPr>
            <p:spPr>
              <a:xfrm>
                <a:off x="2848432" y="3545630"/>
                <a:ext cx="1325563" cy="240467"/>
              </a:xfrm>
              <a:prstGeom prst="trapezoid">
                <a:avLst>
                  <a:gd name="adj" fmla="val 43485"/>
                </a:avLst>
              </a:prstGeom>
              <a:solidFill>
                <a:srgbClr val="1F386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" name="Google Shape;99;p1">
                <a:extLst>
                  <a:ext uri="{FF2B5EF4-FFF2-40B4-BE49-F238E27FC236}">
                    <a16:creationId xmlns:a16="http://schemas.microsoft.com/office/drawing/2014/main" id="{AB5E3148-33FD-1811-7245-97FB38EF7389}"/>
                  </a:ext>
                </a:extLst>
              </p:cNvPr>
              <p:cNvSpPr/>
              <p:nvPr/>
            </p:nvSpPr>
            <p:spPr>
              <a:xfrm>
                <a:off x="2848432" y="4628130"/>
                <a:ext cx="1325563" cy="240467"/>
              </a:xfrm>
              <a:prstGeom prst="trapezoid">
                <a:avLst>
                  <a:gd name="adj" fmla="val 43485"/>
                </a:avLst>
              </a:prstGeom>
              <a:solidFill>
                <a:srgbClr val="1F386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" name="Google Shape;100;p1">
                <a:extLst>
                  <a:ext uri="{FF2B5EF4-FFF2-40B4-BE49-F238E27FC236}">
                    <a16:creationId xmlns:a16="http://schemas.microsoft.com/office/drawing/2014/main" id="{0B5FBA62-E45D-C36B-338B-B696EDE474C2}"/>
                  </a:ext>
                </a:extLst>
              </p:cNvPr>
              <p:cNvSpPr/>
              <p:nvPr/>
            </p:nvSpPr>
            <p:spPr>
              <a:xfrm>
                <a:off x="2848432" y="4086880"/>
                <a:ext cx="1325563" cy="240467"/>
              </a:xfrm>
              <a:prstGeom prst="trapezoid">
                <a:avLst>
                  <a:gd name="adj" fmla="val 43485"/>
                </a:avLst>
              </a:prstGeom>
              <a:solidFill>
                <a:srgbClr val="1F386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" name="Google Shape;101;p1">
                <a:extLst>
                  <a:ext uri="{FF2B5EF4-FFF2-40B4-BE49-F238E27FC236}">
                    <a16:creationId xmlns:a16="http://schemas.microsoft.com/office/drawing/2014/main" id="{7AB58C22-7DC0-2D2D-1988-8CA23D798EE6}"/>
                  </a:ext>
                </a:extLst>
              </p:cNvPr>
              <p:cNvSpPr/>
              <p:nvPr/>
            </p:nvSpPr>
            <p:spPr>
              <a:xfrm>
                <a:off x="4491846" y="3526580"/>
                <a:ext cx="1325563" cy="240467"/>
              </a:xfrm>
              <a:prstGeom prst="trapezoid">
                <a:avLst>
                  <a:gd name="adj" fmla="val 43485"/>
                </a:avLst>
              </a:prstGeom>
              <a:solidFill>
                <a:srgbClr val="1F386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Google Shape;102;p1">
                <a:extLst>
                  <a:ext uri="{FF2B5EF4-FFF2-40B4-BE49-F238E27FC236}">
                    <a16:creationId xmlns:a16="http://schemas.microsoft.com/office/drawing/2014/main" id="{EBE1FEE6-C854-1B93-FD73-95833F05A706}"/>
                  </a:ext>
                </a:extLst>
              </p:cNvPr>
              <p:cNvSpPr/>
              <p:nvPr/>
            </p:nvSpPr>
            <p:spPr>
              <a:xfrm>
                <a:off x="4491846" y="4628130"/>
                <a:ext cx="1325563" cy="240467"/>
              </a:xfrm>
              <a:prstGeom prst="trapezoid">
                <a:avLst>
                  <a:gd name="adj" fmla="val 43485"/>
                </a:avLst>
              </a:prstGeom>
              <a:solidFill>
                <a:srgbClr val="1F386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" name="Google Shape;103;p1">
                <a:extLst>
                  <a:ext uri="{FF2B5EF4-FFF2-40B4-BE49-F238E27FC236}">
                    <a16:creationId xmlns:a16="http://schemas.microsoft.com/office/drawing/2014/main" id="{1C8D1A37-3D08-D9F7-8134-805646AF25B8}"/>
                  </a:ext>
                </a:extLst>
              </p:cNvPr>
              <p:cNvSpPr/>
              <p:nvPr/>
            </p:nvSpPr>
            <p:spPr>
              <a:xfrm>
                <a:off x="6096000" y="3543034"/>
                <a:ext cx="240467" cy="1325563"/>
              </a:xfrm>
              <a:prstGeom prst="rect">
                <a:avLst/>
              </a:prstGeom>
              <a:solidFill>
                <a:srgbClr val="1F386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" name="Google Shape;104;p1">
                <a:extLst>
                  <a:ext uri="{FF2B5EF4-FFF2-40B4-BE49-F238E27FC236}">
                    <a16:creationId xmlns:a16="http://schemas.microsoft.com/office/drawing/2014/main" id="{5F1940BB-7D71-96CF-D865-B43D6AF518C7}"/>
                  </a:ext>
                </a:extLst>
              </p:cNvPr>
              <p:cNvSpPr/>
              <p:nvPr/>
            </p:nvSpPr>
            <p:spPr>
              <a:xfrm>
                <a:off x="7299944" y="3536879"/>
                <a:ext cx="240467" cy="1325563"/>
              </a:xfrm>
              <a:prstGeom prst="rect">
                <a:avLst/>
              </a:prstGeom>
              <a:solidFill>
                <a:srgbClr val="1F386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" name="Google Shape;105;p1">
                <a:extLst>
                  <a:ext uri="{FF2B5EF4-FFF2-40B4-BE49-F238E27FC236}">
                    <a16:creationId xmlns:a16="http://schemas.microsoft.com/office/drawing/2014/main" id="{E59684A6-A8CC-8B10-A557-7933365EE2A0}"/>
                  </a:ext>
                </a:extLst>
              </p:cNvPr>
              <p:cNvSpPr/>
              <p:nvPr/>
            </p:nvSpPr>
            <p:spPr>
              <a:xfrm>
                <a:off x="6094615" y="4071482"/>
                <a:ext cx="1325563" cy="240467"/>
              </a:xfrm>
              <a:prstGeom prst="trapezoid">
                <a:avLst>
                  <a:gd name="adj" fmla="val 43485"/>
                </a:avLst>
              </a:prstGeom>
              <a:solidFill>
                <a:srgbClr val="1F386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" name="Google Shape;106;p1">
                <a:extLst>
                  <a:ext uri="{FF2B5EF4-FFF2-40B4-BE49-F238E27FC236}">
                    <a16:creationId xmlns:a16="http://schemas.microsoft.com/office/drawing/2014/main" id="{42C6FF8A-04C8-89AB-9F10-37D586B0DA9B}"/>
                  </a:ext>
                </a:extLst>
              </p:cNvPr>
              <p:cNvSpPr/>
              <p:nvPr/>
            </p:nvSpPr>
            <p:spPr>
              <a:xfrm>
                <a:off x="9648044" y="3536878"/>
                <a:ext cx="240467" cy="1325563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" name="Google Shape;107;p1">
                <a:extLst>
                  <a:ext uri="{FF2B5EF4-FFF2-40B4-BE49-F238E27FC236}">
                    <a16:creationId xmlns:a16="http://schemas.microsoft.com/office/drawing/2014/main" id="{61CAEC73-B748-54F0-E774-236D6D4AF990}"/>
                  </a:ext>
                </a:extLst>
              </p:cNvPr>
              <p:cNvSpPr/>
              <p:nvPr/>
            </p:nvSpPr>
            <p:spPr>
              <a:xfrm>
                <a:off x="7843876" y="4065326"/>
                <a:ext cx="240467" cy="797115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" name="Google Shape;108;p1">
                <a:extLst>
                  <a:ext uri="{FF2B5EF4-FFF2-40B4-BE49-F238E27FC236}">
                    <a16:creationId xmlns:a16="http://schemas.microsoft.com/office/drawing/2014/main" id="{A82A11C8-0ABF-8503-B616-65D533A6FC97}"/>
                  </a:ext>
                </a:extLst>
              </p:cNvPr>
              <p:cNvSpPr/>
              <p:nvPr/>
            </p:nvSpPr>
            <p:spPr>
              <a:xfrm>
                <a:off x="9047820" y="4065521"/>
                <a:ext cx="240467" cy="797115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" name="Google Shape;109;p1">
                <a:extLst>
                  <a:ext uri="{FF2B5EF4-FFF2-40B4-BE49-F238E27FC236}">
                    <a16:creationId xmlns:a16="http://schemas.microsoft.com/office/drawing/2014/main" id="{ED69B59E-AFFC-184C-90F3-070A9C691171}"/>
                  </a:ext>
                </a:extLst>
              </p:cNvPr>
              <p:cNvSpPr/>
              <p:nvPr/>
            </p:nvSpPr>
            <p:spPr>
              <a:xfrm>
                <a:off x="7842491" y="4065326"/>
                <a:ext cx="1325563" cy="240467"/>
              </a:xfrm>
              <a:prstGeom prst="trapezoid">
                <a:avLst>
                  <a:gd name="adj" fmla="val 43485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" name="Google Shape;110;p1">
                <a:extLst>
                  <a:ext uri="{FF2B5EF4-FFF2-40B4-BE49-F238E27FC236}">
                    <a16:creationId xmlns:a16="http://schemas.microsoft.com/office/drawing/2014/main" id="{36F1D37C-1DD2-157A-4F5F-61969C460D0F}"/>
                  </a:ext>
                </a:extLst>
              </p:cNvPr>
              <p:cNvSpPr/>
              <p:nvPr/>
            </p:nvSpPr>
            <p:spPr>
              <a:xfrm>
                <a:off x="7842491" y="3545630"/>
                <a:ext cx="1445796" cy="240467"/>
              </a:xfrm>
              <a:prstGeom prst="trapezoid">
                <a:avLst>
                  <a:gd name="adj" fmla="val 43485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" name="Google Shape;111;p1">
                <a:extLst>
                  <a:ext uri="{FF2B5EF4-FFF2-40B4-BE49-F238E27FC236}">
                    <a16:creationId xmlns:a16="http://schemas.microsoft.com/office/drawing/2014/main" id="{A60C1C6E-8465-7A43-F917-EE6F66943402}"/>
                  </a:ext>
                </a:extLst>
              </p:cNvPr>
              <p:cNvSpPr/>
              <p:nvPr/>
            </p:nvSpPr>
            <p:spPr>
              <a:xfrm>
                <a:off x="9646659" y="3539863"/>
                <a:ext cx="1445796" cy="240467"/>
              </a:xfrm>
              <a:prstGeom prst="trapezoid">
                <a:avLst>
                  <a:gd name="adj" fmla="val 88377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" name="Google Shape;112;p1">
                <a:extLst>
                  <a:ext uri="{FF2B5EF4-FFF2-40B4-BE49-F238E27FC236}">
                    <a16:creationId xmlns:a16="http://schemas.microsoft.com/office/drawing/2014/main" id="{825FB342-C1E3-C101-60F5-3A7B63CA8CA1}"/>
                  </a:ext>
                </a:extLst>
              </p:cNvPr>
              <p:cNvSpPr/>
              <p:nvPr/>
            </p:nvSpPr>
            <p:spPr>
              <a:xfrm rot="10800000" flipH="1">
                <a:off x="9643066" y="4621975"/>
                <a:ext cx="1445796" cy="240467"/>
              </a:xfrm>
              <a:prstGeom prst="trapezoid">
                <a:avLst>
                  <a:gd name="adj" fmla="val 75173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" name="Google Shape;113;p1">
                <a:extLst>
                  <a:ext uri="{FF2B5EF4-FFF2-40B4-BE49-F238E27FC236}">
                    <a16:creationId xmlns:a16="http://schemas.microsoft.com/office/drawing/2014/main" id="{601FF329-A58A-B7D9-F127-3A1D62B3B286}"/>
                  </a:ext>
                </a:extLst>
              </p:cNvPr>
              <p:cNvSpPr/>
              <p:nvPr/>
            </p:nvSpPr>
            <p:spPr>
              <a:xfrm rot="5400000">
                <a:off x="10435229" y="4076852"/>
                <a:ext cx="1066797" cy="240467"/>
              </a:xfrm>
              <a:prstGeom prst="trapezoid">
                <a:avLst>
                  <a:gd name="adj" fmla="val 43485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" name="Google Shape;114;p1">
                <a:extLst>
                  <a:ext uri="{FF2B5EF4-FFF2-40B4-BE49-F238E27FC236}">
                    <a16:creationId xmlns:a16="http://schemas.microsoft.com/office/drawing/2014/main" id="{EFEFED07-FE76-FEE2-27CB-FB69F8005266}"/>
                  </a:ext>
                </a:extLst>
              </p:cNvPr>
              <p:cNvSpPr/>
              <p:nvPr/>
            </p:nvSpPr>
            <p:spPr>
              <a:xfrm rot="-2461701">
                <a:off x="10770416" y="3667228"/>
                <a:ext cx="91103" cy="25968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" name="Google Shape;115;p1">
                <a:extLst>
                  <a:ext uri="{FF2B5EF4-FFF2-40B4-BE49-F238E27FC236}">
                    <a16:creationId xmlns:a16="http://schemas.microsoft.com/office/drawing/2014/main" id="{94AE51F1-94B6-D8A4-26BA-DAAAF7CC4468}"/>
                  </a:ext>
                </a:extLst>
              </p:cNvPr>
              <p:cNvSpPr/>
              <p:nvPr/>
            </p:nvSpPr>
            <p:spPr>
              <a:xfrm rot="-2461701">
                <a:off x="10723307" y="4545204"/>
                <a:ext cx="220762" cy="145319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" name="Google Shape;116;p1">
              <a:extLst>
                <a:ext uri="{FF2B5EF4-FFF2-40B4-BE49-F238E27FC236}">
                  <a16:creationId xmlns:a16="http://schemas.microsoft.com/office/drawing/2014/main" id="{2262DBF3-88BF-0A56-40AF-7C23732BBE0F}"/>
                </a:ext>
              </a:extLst>
            </p:cNvPr>
            <p:cNvGrpSpPr/>
            <p:nvPr/>
          </p:nvGrpSpPr>
          <p:grpSpPr>
            <a:xfrm>
              <a:off x="4500609" y="1837716"/>
              <a:ext cx="588819" cy="311384"/>
              <a:chOff x="4569230" y="1178778"/>
              <a:chExt cx="3088870" cy="1633481"/>
            </a:xfrm>
          </p:grpSpPr>
          <p:grpSp>
            <p:nvGrpSpPr>
              <p:cNvPr id="5" name="Google Shape;117;p1">
                <a:extLst>
                  <a:ext uri="{FF2B5EF4-FFF2-40B4-BE49-F238E27FC236}">
                    <a16:creationId xmlns:a16="http://schemas.microsoft.com/office/drawing/2014/main" id="{C730D7FF-A364-66FA-DDC5-535F0AEE01E2}"/>
                  </a:ext>
                </a:extLst>
              </p:cNvPr>
              <p:cNvGrpSpPr/>
              <p:nvPr/>
            </p:nvGrpSpPr>
            <p:grpSpPr>
              <a:xfrm>
                <a:off x="4569230" y="1178778"/>
                <a:ext cx="1483108" cy="1625245"/>
                <a:chOff x="8146323" y="4438689"/>
                <a:chExt cx="976216" cy="1069773"/>
              </a:xfrm>
            </p:grpSpPr>
            <p:sp>
              <p:nvSpPr>
                <p:cNvPr id="9" name="Google Shape;118;p1">
                  <a:extLst>
                    <a:ext uri="{FF2B5EF4-FFF2-40B4-BE49-F238E27FC236}">
                      <a16:creationId xmlns:a16="http://schemas.microsoft.com/office/drawing/2014/main" id="{BB4EBB35-1E3F-A647-9B90-EA163ED9855D}"/>
                    </a:ext>
                  </a:extLst>
                </p:cNvPr>
                <p:cNvSpPr/>
                <p:nvPr/>
              </p:nvSpPr>
              <p:spPr>
                <a:xfrm rot="10800000" flipH="1">
                  <a:off x="8146323" y="4438689"/>
                  <a:ext cx="975910" cy="281675"/>
                </a:xfrm>
                <a:prstGeom prst="parallelogram">
                  <a:avLst>
                    <a:gd name="adj" fmla="val 65579"/>
                  </a:avLst>
                </a:prstGeom>
                <a:solidFill>
                  <a:srgbClr val="1F386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" name="Google Shape;119;p1">
                  <a:extLst>
                    <a:ext uri="{FF2B5EF4-FFF2-40B4-BE49-F238E27FC236}">
                      <a16:creationId xmlns:a16="http://schemas.microsoft.com/office/drawing/2014/main" id="{C03C0B90-B0FD-506C-BFA6-E637B1E775FE}"/>
                    </a:ext>
                  </a:extLst>
                </p:cNvPr>
                <p:cNvSpPr/>
                <p:nvPr/>
              </p:nvSpPr>
              <p:spPr>
                <a:xfrm rot="5400000">
                  <a:off x="8493746" y="4879670"/>
                  <a:ext cx="975910" cy="281675"/>
                </a:xfrm>
                <a:prstGeom prst="parallelogram">
                  <a:avLst>
                    <a:gd name="adj" fmla="val 65579"/>
                  </a:avLst>
                </a:prstGeom>
                <a:solidFill>
                  <a:srgbClr val="1F386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" name="Google Shape;120;p1">
                <a:extLst>
                  <a:ext uri="{FF2B5EF4-FFF2-40B4-BE49-F238E27FC236}">
                    <a16:creationId xmlns:a16="http://schemas.microsoft.com/office/drawing/2014/main" id="{6FF0FEE5-B1E0-8D1D-C57E-4CB8B03ADDF0}"/>
                  </a:ext>
                </a:extLst>
              </p:cNvPr>
              <p:cNvGrpSpPr/>
              <p:nvPr/>
            </p:nvGrpSpPr>
            <p:grpSpPr>
              <a:xfrm flipH="1">
                <a:off x="6174992" y="1187014"/>
                <a:ext cx="1483108" cy="1625245"/>
                <a:chOff x="8623190" y="4058596"/>
                <a:chExt cx="976216" cy="1069773"/>
              </a:xfrm>
            </p:grpSpPr>
            <p:sp>
              <p:nvSpPr>
                <p:cNvPr id="7" name="Google Shape;121;p1">
                  <a:extLst>
                    <a:ext uri="{FF2B5EF4-FFF2-40B4-BE49-F238E27FC236}">
                      <a16:creationId xmlns:a16="http://schemas.microsoft.com/office/drawing/2014/main" id="{02C25E79-4510-79AA-FAC0-523E8F209930}"/>
                    </a:ext>
                  </a:extLst>
                </p:cNvPr>
                <p:cNvSpPr/>
                <p:nvPr/>
              </p:nvSpPr>
              <p:spPr>
                <a:xfrm rot="10800000" flipH="1">
                  <a:off x="8623190" y="4058596"/>
                  <a:ext cx="975910" cy="281675"/>
                </a:xfrm>
                <a:prstGeom prst="parallelogram">
                  <a:avLst>
                    <a:gd name="adj" fmla="val 65579"/>
                  </a:avLst>
                </a:prstGeom>
                <a:solidFill>
                  <a:srgbClr val="1F386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" name="Google Shape;122;p1">
                  <a:extLst>
                    <a:ext uri="{FF2B5EF4-FFF2-40B4-BE49-F238E27FC236}">
                      <a16:creationId xmlns:a16="http://schemas.microsoft.com/office/drawing/2014/main" id="{202083B8-A606-83A8-C158-752EC8B9660F}"/>
                    </a:ext>
                  </a:extLst>
                </p:cNvPr>
                <p:cNvSpPr/>
                <p:nvPr/>
              </p:nvSpPr>
              <p:spPr>
                <a:xfrm rot="5400000">
                  <a:off x="8970613" y="4499577"/>
                  <a:ext cx="975910" cy="281675"/>
                </a:xfrm>
                <a:prstGeom prst="parallelogram">
                  <a:avLst>
                    <a:gd name="adj" fmla="val 65579"/>
                  </a:avLst>
                </a:prstGeom>
                <a:solidFill>
                  <a:srgbClr val="1F386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1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1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4" name="Google Shape;64;p2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2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2" name="Google Shape;72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.febriansyah@istn.ac.id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okwi.com/projects/374175580069747713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"/>
          <p:cNvSpPr txBox="1">
            <a:spLocks noGrp="1"/>
          </p:cNvSpPr>
          <p:nvPr>
            <p:ph type="sldNum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93" name="Google Shape;93;p1"/>
          <p:cNvSpPr txBox="1"/>
          <p:nvPr/>
        </p:nvSpPr>
        <p:spPr>
          <a:xfrm>
            <a:off x="4815381" y="2405816"/>
            <a:ext cx="4472659" cy="1692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2300"/>
              <a:buFont typeface="Arial"/>
              <a:buNone/>
            </a:pPr>
            <a:r>
              <a:rPr lang="en-US" sz="4800" b="1" i="0" u="none" strike="noStrike" cap="none" dirty="0"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rPr>
              <a:t>IoT and IDE </a:t>
            </a:r>
            <a:br>
              <a:rPr lang="en-US" sz="4800" b="1" i="0" u="none" strike="noStrike" cap="none" dirty="0"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4800" b="1" i="0" u="none" strike="noStrike" cap="none" dirty="0"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rPr>
              <a:t>Introduction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503D31-2DCD-3F52-46FF-2D41607B7927}"/>
              </a:ext>
            </a:extLst>
          </p:cNvPr>
          <p:cNvSpPr txBox="1"/>
          <p:nvPr/>
        </p:nvSpPr>
        <p:spPr>
          <a:xfrm>
            <a:off x="106680" y="1213077"/>
            <a:ext cx="1164336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92D050"/>
                </a:solidFill>
              </a:rPr>
              <a:t>MONITORING</a:t>
            </a:r>
          </a:p>
          <a:p>
            <a:pPr algn="ctr"/>
            <a:r>
              <a:rPr lang="en-US" sz="4400" b="1" dirty="0">
                <a:solidFill>
                  <a:srgbClr val="92D050"/>
                </a:solidFill>
              </a:rPr>
              <a:t>KEAMANAN, SUHU &amp; KELEMBABAN</a:t>
            </a:r>
          </a:p>
          <a:p>
            <a:pPr algn="ctr"/>
            <a:r>
              <a:rPr lang="en-US" sz="4400" b="1" dirty="0">
                <a:solidFill>
                  <a:srgbClr val="92D050"/>
                </a:solidFill>
              </a:rPr>
              <a:t>RUMAH TINGGAL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EB17FF1-FC33-5DDC-E7A1-896E415F29AA}"/>
              </a:ext>
            </a:extLst>
          </p:cNvPr>
          <p:cNvSpPr txBox="1"/>
          <p:nvPr/>
        </p:nvSpPr>
        <p:spPr>
          <a:xfrm>
            <a:off x="3271160" y="4001869"/>
            <a:ext cx="49664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1082675" algn="l"/>
              </a:tabLst>
            </a:pPr>
            <a:r>
              <a:rPr lang="en-US" sz="2400" b="1" dirty="0">
                <a:solidFill>
                  <a:srgbClr val="C00000"/>
                </a:solidFill>
              </a:rPr>
              <a:t>Nama 	: 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M. 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Febriansyah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ST., MT</a:t>
            </a:r>
          </a:p>
          <a:p>
            <a:pPr>
              <a:tabLst>
                <a:tab pos="1082675" algn="l"/>
              </a:tabLst>
            </a:pPr>
            <a:r>
              <a:rPr lang="en-US" sz="2400" b="1" dirty="0">
                <a:solidFill>
                  <a:srgbClr val="C00000"/>
                </a:solidFill>
              </a:rPr>
              <a:t>Email 	: </a:t>
            </a:r>
            <a:r>
              <a:rPr lang="en-US" sz="2400" dirty="0">
                <a:solidFill>
                  <a:schemeClr val="tx1"/>
                </a:solidFill>
                <a:hlinkClick r:id="rId3"/>
              </a:rPr>
              <a:t>m.febriansyah@istn.ac.id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7"/>
          <p:cNvSpPr/>
          <p:nvPr/>
        </p:nvSpPr>
        <p:spPr>
          <a:xfrm>
            <a:off x="142875" y="342900"/>
            <a:ext cx="5700713" cy="557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 sz="1100" dirty="0"/>
          </a:p>
        </p:txBody>
      </p:sp>
      <p:sp>
        <p:nvSpPr>
          <p:cNvPr id="196" name="Google Shape;196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TECH ACADEMY</a:t>
            </a:r>
            <a:endParaRPr/>
          </a:p>
        </p:txBody>
      </p:sp>
      <p:sp>
        <p:nvSpPr>
          <p:cNvPr id="197" name="Google Shape;197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346CF2-DF79-070B-3E9B-6DBFFC1B3270}"/>
              </a:ext>
            </a:extLst>
          </p:cNvPr>
          <p:cNvSpPr txBox="1"/>
          <p:nvPr/>
        </p:nvSpPr>
        <p:spPr>
          <a:xfrm>
            <a:off x="336884" y="1188951"/>
            <a:ext cx="11534274" cy="4651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 err="1"/>
              <a:t>Dengan</a:t>
            </a:r>
            <a:r>
              <a:rPr lang="en-US" sz="2000" b="1" dirty="0"/>
              <a:t> </a:t>
            </a:r>
            <a:r>
              <a:rPr lang="en-US" sz="2000" b="1" dirty="0" err="1"/>
              <a:t>terciptanya</a:t>
            </a:r>
            <a:r>
              <a:rPr lang="en-US" sz="2000" b="1" dirty="0"/>
              <a:t> prototype </a:t>
            </a:r>
            <a:r>
              <a:rPr lang="en-US" sz="2000" b="1" dirty="0" err="1"/>
              <a:t>alat</a:t>
            </a:r>
            <a:r>
              <a:rPr lang="en-US" sz="2000" b="1" dirty="0"/>
              <a:t> “Monitoring </a:t>
            </a:r>
            <a:r>
              <a:rPr lang="en-US" sz="2000" b="1" dirty="0" err="1"/>
              <a:t>Keamanan</a:t>
            </a:r>
            <a:r>
              <a:rPr lang="en-US" sz="2000" b="1" dirty="0"/>
              <a:t>, </a:t>
            </a:r>
            <a:r>
              <a:rPr lang="en-US" sz="2000" b="1" dirty="0" err="1"/>
              <a:t>Suhu</a:t>
            </a:r>
            <a:r>
              <a:rPr lang="en-US" sz="2000" b="1" dirty="0"/>
              <a:t> &amp; </a:t>
            </a:r>
            <a:r>
              <a:rPr lang="en-US" sz="2000" b="1" dirty="0" err="1"/>
              <a:t>Kelembaban</a:t>
            </a:r>
            <a:r>
              <a:rPr lang="en-US" sz="2000" b="1" dirty="0"/>
              <a:t> </a:t>
            </a:r>
            <a:r>
              <a:rPr lang="en-US" sz="2000" b="1" dirty="0" err="1"/>
              <a:t>Rumah</a:t>
            </a:r>
            <a:r>
              <a:rPr lang="en-US" sz="2000" b="1" dirty="0"/>
              <a:t> </a:t>
            </a:r>
            <a:r>
              <a:rPr lang="en-US" sz="2000" b="1" dirty="0" err="1"/>
              <a:t>Tinggal</a:t>
            </a:r>
            <a:r>
              <a:rPr lang="en-US" sz="2000" b="1" dirty="0"/>
              <a:t>” </a:t>
            </a:r>
            <a:r>
              <a:rPr lang="en-US" sz="2000" b="1" dirty="0" err="1"/>
              <a:t>ini</a:t>
            </a:r>
            <a:r>
              <a:rPr lang="en-US" sz="2000" b="1" dirty="0"/>
              <a:t>, </a:t>
            </a:r>
            <a:r>
              <a:rPr lang="en-US" sz="2000" b="1" dirty="0" err="1"/>
              <a:t>dapat</a:t>
            </a:r>
            <a:r>
              <a:rPr lang="en-US" sz="2000" b="1" dirty="0"/>
              <a:t> </a:t>
            </a:r>
            <a:r>
              <a:rPr lang="en-US" sz="2000" b="1" dirty="0" err="1"/>
              <a:t>disimpulkan</a:t>
            </a:r>
            <a:r>
              <a:rPr lang="en-US" sz="2000" b="1" dirty="0"/>
              <a:t> :</a:t>
            </a: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en-US" sz="2000" b="1" dirty="0" err="1"/>
              <a:t>Biaya</a:t>
            </a:r>
            <a:r>
              <a:rPr lang="en-US" sz="2000" b="1" dirty="0"/>
              <a:t> </a:t>
            </a:r>
            <a:r>
              <a:rPr lang="en-US" sz="2000" b="1" dirty="0" err="1"/>
              <a:t>untuk</a:t>
            </a:r>
            <a:r>
              <a:rPr lang="en-US" sz="2000" b="1" dirty="0"/>
              <a:t> </a:t>
            </a:r>
            <a:r>
              <a:rPr lang="en-US" sz="2000" b="1" dirty="0" err="1"/>
              <a:t>membuat</a:t>
            </a:r>
            <a:r>
              <a:rPr lang="en-US" sz="2000" b="1" dirty="0"/>
              <a:t> </a:t>
            </a:r>
            <a:r>
              <a:rPr lang="en-US" sz="2000" b="1" dirty="0" err="1"/>
              <a:t>sistem</a:t>
            </a:r>
            <a:r>
              <a:rPr lang="en-US" sz="2000" b="1" dirty="0"/>
              <a:t> monitoring </a:t>
            </a:r>
            <a:r>
              <a:rPr lang="en-US" sz="2000" b="1" dirty="0" err="1"/>
              <a:t>berbasis</a:t>
            </a:r>
            <a:r>
              <a:rPr lang="en-US" sz="2000" b="1" dirty="0"/>
              <a:t> IOT </a:t>
            </a:r>
            <a:r>
              <a:rPr lang="en-US" sz="2000" b="1" dirty="0" err="1"/>
              <a:t>ini</a:t>
            </a:r>
            <a:r>
              <a:rPr lang="en-US" sz="2000" b="1" dirty="0"/>
              <a:t> </a:t>
            </a:r>
            <a:r>
              <a:rPr lang="en-US" sz="2000" b="1" dirty="0" err="1"/>
              <a:t>tidak</a:t>
            </a:r>
            <a:r>
              <a:rPr lang="en-US" sz="2000" b="1" dirty="0"/>
              <a:t> </a:t>
            </a:r>
            <a:r>
              <a:rPr lang="en-US" sz="2000" b="1" dirty="0" err="1"/>
              <a:t>terlalu</a:t>
            </a:r>
            <a:r>
              <a:rPr lang="en-US" sz="2000" b="1" dirty="0"/>
              <a:t> mahal.</a:t>
            </a: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en-US" sz="2000" b="1" dirty="0"/>
              <a:t>Sensor Limit Switch </a:t>
            </a:r>
            <a:r>
              <a:rPr lang="en-US" sz="2000" b="1" dirty="0" err="1"/>
              <a:t>dapat</a:t>
            </a:r>
            <a:r>
              <a:rPr lang="en-US" sz="2000" b="1" dirty="0"/>
              <a:t> </a:t>
            </a:r>
            <a:r>
              <a:rPr lang="en-US" sz="2000" b="1" dirty="0" err="1"/>
              <a:t>ditempatkan</a:t>
            </a:r>
            <a:r>
              <a:rPr lang="en-US" sz="2000" b="1" dirty="0"/>
              <a:t> di </a:t>
            </a:r>
            <a:r>
              <a:rPr lang="en-US" sz="2000" b="1" dirty="0" err="1"/>
              <a:t>pintu</a:t>
            </a:r>
            <a:r>
              <a:rPr lang="en-US" sz="2000" b="1" dirty="0"/>
              <a:t> </a:t>
            </a:r>
            <a:r>
              <a:rPr lang="en-US" sz="2000" b="1" dirty="0" err="1"/>
              <a:t>atau</a:t>
            </a:r>
            <a:r>
              <a:rPr lang="en-US" sz="2000" b="1" dirty="0"/>
              <a:t> </a:t>
            </a:r>
            <a:r>
              <a:rPr lang="en-US" sz="2000" b="1" dirty="0" err="1"/>
              <a:t>jendela</a:t>
            </a:r>
            <a:r>
              <a:rPr lang="en-US" sz="2000" b="1" dirty="0"/>
              <a:t>.</a:t>
            </a: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en-US" sz="2000" b="1" dirty="0"/>
              <a:t>Sensor PIR </a:t>
            </a:r>
            <a:r>
              <a:rPr lang="en-US" sz="2000" b="1" dirty="0" err="1"/>
              <a:t>berfungsi</a:t>
            </a:r>
            <a:r>
              <a:rPr lang="en-US" sz="2000" b="1" dirty="0"/>
              <a:t> </a:t>
            </a:r>
            <a:r>
              <a:rPr lang="en-US" sz="2000" b="1" dirty="0" err="1"/>
              <a:t>sebagai</a:t>
            </a:r>
            <a:r>
              <a:rPr lang="en-US" sz="2000" b="1" dirty="0"/>
              <a:t> sensor </a:t>
            </a:r>
            <a:r>
              <a:rPr lang="en-US" sz="2000" b="1" dirty="0" err="1"/>
              <a:t>alternatif</a:t>
            </a:r>
            <a:r>
              <a:rPr lang="en-US" sz="2000" b="1" dirty="0"/>
              <a:t> </a:t>
            </a:r>
            <a:r>
              <a:rPr lang="en-US" sz="2000" b="1" dirty="0" err="1"/>
              <a:t>jika</a:t>
            </a:r>
            <a:r>
              <a:rPr lang="en-US" sz="2000" b="1" dirty="0"/>
              <a:t> sensor Limit Switch </a:t>
            </a:r>
            <a:r>
              <a:rPr lang="en-US" sz="2000" b="1" dirty="0" err="1"/>
              <a:t>tidak</a:t>
            </a:r>
            <a:r>
              <a:rPr lang="en-US" sz="2000" b="1" dirty="0"/>
              <a:t> </a:t>
            </a:r>
            <a:r>
              <a:rPr lang="en-US" sz="2000" b="1" dirty="0" err="1"/>
              <a:t>aktif</a:t>
            </a:r>
            <a:r>
              <a:rPr lang="en-US" sz="2000" b="1" dirty="0"/>
              <a:t>.</a:t>
            </a: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en-US" sz="2000" b="1" dirty="0" err="1"/>
              <a:t>Untuk</a:t>
            </a:r>
            <a:r>
              <a:rPr lang="en-US" sz="2000" b="1" dirty="0"/>
              <a:t> </a:t>
            </a:r>
            <a:r>
              <a:rPr lang="en-US" sz="2000" b="1" dirty="0" err="1"/>
              <a:t>dapat</a:t>
            </a:r>
            <a:r>
              <a:rPr lang="en-US" sz="2000" b="1" dirty="0"/>
              <a:t> </a:t>
            </a:r>
            <a:r>
              <a:rPr lang="en-US" sz="2000" b="1" dirty="0" err="1"/>
              <a:t>mengetahui</a:t>
            </a:r>
            <a:r>
              <a:rPr lang="en-US" sz="2000" b="1" dirty="0"/>
              <a:t> </a:t>
            </a:r>
            <a:r>
              <a:rPr lang="en-US" sz="2000" b="1" dirty="0" err="1"/>
              <a:t>suhu</a:t>
            </a:r>
            <a:r>
              <a:rPr lang="en-US" sz="2000" b="1" dirty="0"/>
              <a:t> dan </a:t>
            </a:r>
            <a:r>
              <a:rPr lang="en-US" sz="2000" b="1" dirty="0" err="1"/>
              <a:t>kelembaban</a:t>
            </a:r>
            <a:r>
              <a:rPr lang="en-US" sz="2000" b="1" dirty="0"/>
              <a:t> </a:t>
            </a:r>
            <a:r>
              <a:rPr lang="en-US" sz="2000" b="1" dirty="0" err="1"/>
              <a:t>setiap</a:t>
            </a:r>
            <a:r>
              <a:rPr lang="en-US" sz="2000" b="1" dirty="0"/>
              <a:t> </a:t>
            </a:r>
            <a:r>
              <a:rPr lang="en-US" sz="2000" b="1" dirty="0" err="1"/>
              <a:t>ruangan</a:t>
            </a:r>
            <a:r>
              <a:rPr lang="en-US" sz="2000" b="1" dirty="0"/>
              <a:t> </a:t>
            </a:r>
            <a:r>
              <a:rPr lang="en-US" sz="2000" b="1" dirty="0" err="1"/>
              <a:t>dalam</a:t>
            </a:r>
            <a:r>
              <a:rPr lang="en-US" sz="2000" b="1" dirty="0"/>
              <a:t> </a:t>
            </a:r>
            <a:r>
              <a:rPr lang="en-US" sz="2000" b="1" dirty="0" err="1"/>
              <a:t>rumah</a:t>
            </a:r>
            <a:r>
              <a:rPr lang="en-US" sz="2000" b="1" dirty="0"/>
              <a:t>, </a:t>
            </a:r>
            <a:r>
              <a:rPr lang="en-US" sz="2000" b="1" dirty="0" err="1"/>
              <a:t>dibutuhkan</a:t>
            </a:r>
            <a:r>
              <a:rPr lang="en-US" sz="2000" b="1" dirty="0"/>
              <a:t> </a:t>
            </a:r>
            <a:r>
              <a:rPr lang="en-US" sz="2000" b="1" dirty="0" err="1"/>
              <a:t>beberapa</a:t>
            </a:r>
            <a:r>
              <a:rPr lang="en-US" sz="2000" b="1" dirty="0"/>
              <a:t> sensor DHT 22 yang </a:t>
            </a:r>
            <a:r>
              <a:rPr lang="en-US" sz="2000" b="1" dirty="0" err="1"/>
              <a:t>bisa</a:t>
            </a:r>
            <a:r>
              <a:rPr lang="en-US" sz="2000" b="1" dirty="0"/>
              <a:t> </a:t>
            </a:r>
            <a:r>
              <a:rPr lang="en-US" sz="2000" b="1" dirty="0" err="1"/>
              <a:t>mendapatkan</a:t>
            </a:r>
            <a:r>
              <a:rPr lang="en-US" sz="2000" b="1" dirty="0"/>
              <a:t> </a:t>
            </a:r>
            <a:r>
              <a:rPr lang="en-US" sz="2000" b="1" dirty="0" err="1"/>
              <a:t>nilai</a:t>
            </a:r>
            <a:r>
              <a:rPr lang="en-US" sz="2000" b="1" dirty="0"/>
              <a:t> rata-rata </a:t>
            </a:r>
            <a:r>
              <a:rPr lang="en-US" sz="2000" b="1" dirty="0" err="1"/>
              <a:t>suhu</a:t>
            </a:r>
            <a:r>
              <a:rPr lang="en-US" sz="2000" b="1" dirty="0"/>
              <a:t> </a:t>
            </a:r>
            <a:r>
              <a:rPr lang="en-US" sz="2000" b="1" dirty="0" err="1"/>
              <a:t>rumah</a:t>
            </a:r>
            <a:r>
              <a:rPr lang="en-US" sz="2000" b="1" dirty="0"/>
              <a:t> </a:t>
            </a:r>
            <a:r>
              <a:rPr lang="en-US" sz="2000" b="1" dirty="0" err="1"/>
              <a:t>tinggal</a:t>
            </a:r>
            <a:r>
              <a:rPr lang="en-US" sz="2000" b="1" dirty="0"/>
              <a:t> </a:t>
            </a:r>
            <a:r>
              <a:rPr lang="en-US" sz="2000" b="1" dirty="0" err="1"/>
              <a:t>tersebut</a:t>
            </a:r>
            <a:r>
              <a:rPr lang="en-US" sz="2000" b="1" dirty="0"/>
              <a:t>.</a:t>
            </a: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en-US" sz="2000" b="1" dirty="0" err="1"/>
              <a:t>Membutuhkan</a:t>
            </a:r>
            <a:r>
              <a:rPr lang="en-US" sz="2000" b="1" dirty="0"/>
              <a:t> server yang </a:t>
            </a:r>
            <a:r>
              <a:rPr lang="en-US" sz="2000" b="1" dirty="0" err="1"/>
              <a:t>terpecaya</a:t>
            </a:r>
            <a:r>
              <a:rPr lang="en-US" sz="2000" b="1" dirty="0"/>
              <a:t> agar </a:t>
            </a:r>
            <a:r>
              <a:rPr lang="en-US" sz="2000" b="1" dirty="0" err="1"/>
              <a:t>situasi</a:t>
            </a:r>
            <a:r>
              <a:rPr lang="en-US" sz="2000" b="1" dirty="0"/>
              <a:t> dan </a:t>
            </a:r>
            <a:r>
              <a:rPr lang="en-US" sz="2000" b="1" dirty="0" err="1"/>
              <a:t>kondisi</a:t>
            </a:r>
            <a:r>
              <a:rPr lang="en-US" sz="2000" b="1" dirty="0"/>
              <a:t> </a:t>
            </a:r>
            <a:r>
              <a:rPr lang="en-US" sz="2000" b="1" dirty="0" err="1"/>
              <a:t>rumah</a:t>
            </a:r>
            <a:r>
              <a:rPr lang="en-US" sz="2000" b="1" dirty="0"/>
              <a:t> </a:t>
            </a:r>
            <a:r>
              <a:rPr lang="en-US" sz="2000" b="1" dirty="0" err="1"/>
              <a:t>tidak</a:t>
            </a:r>
            <a:r>
              <a:rPr lang="en-US" sz="2000" b="1" dirty="0"/>
              <a:t> </a:t>
            </a:r>
            <a:r>
              <a:rPr lang="en-US" sz="2000" b="1" dirty="0" err="1"/>
              <a:t>terpantau</a:t>
            </a:r>
            <a:r>
              <a:rPr lang="en-US" sz="2000" b="1" dirty="0"/>
              <a:t> oleh orang-orang yang </a:t>
            </a:r>
            <a:r>
              <a:rPr lang="en-US" sz="2000" b="1" dirty="0" err="1"/>
              <a:t>tidak</a:t>
            </a:r>
            <a:r>
              <a:rPr lang="en-US" sz="2000" b="1" dirty="0"/>
              <a:t> </a:t>
            </a:r>
            <a:r>
              <a:rPr lang="en-US" sz="2000" b="1" dirty="0" err="1"/>
              <a:t>berhak</a:t>
            </a:r>
            <a:r>
              <a:rPr lang="en-US" sz="2000" b="1" dirty="0"/>
              <a:t> </a:t>
            </a:r>
            <a:r>
              <a:rPr lang="en-US" sz="2000" b="1" dirty="0" err="1"/>
              <a:t>untuk</a:t>
            </a:r>
            <a:r>
              <a:rPr lang="en-US" sz="2000" b="1" dirty="0"/>
              <a:t> </a:t>
            </a:r>
            <a:r>
              <a:rPr lang="en-US" sz="2000" b="1" dirty="0" err="1"/>
              <a:t>mengakses</a:t>
            </a:r>
            <a:r>
              <a:rPr lang="en-US" sz="20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78915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7"/>
          <p:cNvSpPr/>
          <p:nvPr/>
        </p:nvSpPr>
        <p:spPr>
          <a:xfrm>
            <a:off x="142875" y="342900"/>
            <a:ext cx="5700713" cy="557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Link </a:t>
            </a:r>
            <a:r>
              <a:rPr lang="en-US" sz="24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Projek</a:t>
            </a:r>
            <a:endParaRPr sz="1100" dirty="0"/>
          </a:p>
        </p:txBody>
      </p:sp>
      <p:sp>
        <p:nvSpPr>
          <p:cNvPr id="196" name="Google Shape;196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TECH ACADEMY</a:t>
            </a:r>
            <a:endParaRPr/>
          </a:p>
        </p:txBody>
      </p:sp>
      <p:sp>
        <p:nvSpPr>
          <p:cNvPr id="197" name="Google Shape;197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B70C74-603E-71D8-17C1-90A38385CE2E}"/>
              </a:ext>
            </a:extLst>
          </p:cNvPr>
          <p:cNvSpPr txBox="1"/>
          <p:nvPr/>
        </p:nvSpPr>
        <p:spPr>
          <a:xfrm>
            <a:off x="304800" y="2699097"/>
            <a:ext cx="114757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 SIMULATOR WOKWI :</a:t>
            </a:r>
            <a:endParaRPr lang="en-ID" sz="360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3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https://wokwi.com/projects/374175580069747713</a:t>
            </a:r>
            <a:endParaRPr lang="en-US" sz="36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5235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1"/>
          <p:cNvSpPr txBox="1">
            <a:spLocks noGrp="1"/>
          </p:cNvSpPr>
          <p:nvPr>
            <p:ph type="ctrTitle" idx="4294967295"/>
          </p:nvPr>
        </p:nvSpPr>
        <p:spPr>
          <a:xfrm>
            <a:off x="0" y="1414463"/>
            <a:ext cx="12192000" cy="20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en-US" sz="4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</a:t>
            </a:r>
            <a:br>
              <a:rPr lang="en-US" sz="6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66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</a:t>
            </a:r>
            <a:endParaRPr sz="72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7"/>
          <p:cNvSpPr/>
          <p:nvPr/>
        </p:nvSpPr>
        <p:spPr>
          <a:xfrm>
            <a:off x="142875" y="342900"/>
            <a:ext cx="5700713" cy="557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Problems and Objective</a:t>
            </a:r>
            <a:endParaRPr dirty="0"/>
          </a:p>
        </p:txBody>
      </p:sp>
      <p:sp>
        <p:nvSpPr>
          <p:cNvPr id="196" name="Google Shape;196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TECH ACADEMY</a:t>
            </a:r>
            <a:endParaRPr/>
          </a:p>
        </p:txBody>
      </p:sp>
      <p:sp>
        <p:nvSpPr>
          <p:cNvPr id="197" name="Google Shape;197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B60F898-8F9F-B4BC-4B18-9E9BA13755A6}"/>
              </a:ext>
            </a:extLst>
          </p:cNvPr>
          <p:cNvSpPr txBox="1"/>
          <p:nvPr/>
        </p:nvSpPr>
        <p:spPr>
          <a:xfrm>
            <a:off x="336884" y="1349371"/>
            <a:ext cx="11534274" cy="4651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 err="1"/>
              <a:t>Rumah</a:t>
            </a:r>
            <a:r>
              <a:rPr lang="en-US" sz="2000" dirty="0"/>
              <a:t> </a:t>
            </a:r>
            <a:r>
              <a:rPr lang="en-US" sz="2000" dirty="0" err="1"/>
              <a:t>merupakan</a:t>
            </a:r>
            <a:r>
              <a:rPr lang="en-US" sz="2000" dirty="0"/>
              <a:t> </a:t>
            </a:r>
            <a:r>
              <a:rPr lang="en-US" sz="2000" dirty="0" err="1"/>
              <a:t>tempat</a:t>
            </a:r>
            <a:r>
              <a:rPr lang="en-US" sz="2000" dirty="0"/>
              <a:t> </a:t>
            </a:r>
            <a:r>
              <a:rPr lang="en-US" sz="2000" dirty="0" err="1"/>
              <a:t>kita</a:t>
            </a:r>
            <a:r>
              <a:rPr lang="en-US" sz="2000" dirty="0"/>
              <a:t> Kembali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istirahat</a:t>
            </a:r>
            <a:r>
              <a:rPr lang="en-US" sz="2000" dirty="0"/>
              <a:t> </a:t>
            </a:r>
            <a:r>
              <a:rPr lang="en-US" sz="2000" dirty="0" err="1"/>
              <a:t>setelah</a:t>
            </a:r>
            <a:r>
              <a:rPr lang="en-US" sz="2000" dirty="0"/>
              <a:t> </a:t>
            </a:r>
            <a:r>
              <a:rPr lang="en-US" sz="2000" dirty="0" err="1"/>
              <a:t>melakukan</a:t>
            </a:r>
            <a:r>
              <a:rPr lang="en-US" sz="2000" dirty="0"/>
              <a:t> </a:t>
            </a:r>
            <a:r>
              <a:rPr lang="en-US" sz="2000" dirty="0" err="1"/>
              <a:t>kegiatan</a:t>
            </a:r>
            <a:r>
              <a:rPr lang="en-US" sz="2000" dirty="0"/>
              <a:t> </a:t>
            </a:r>
            <a:r>
              <a:rPr lang="en-US" sz="2000" dirty="0" err="1"/>
              <a:t>diluar</a:t>
            </a:r>
            <a:r>
              <a:rPr lang="en-US" sz="2000" dirty="0"/>
              <a:t> </a:t>
            </a:r>
            <a:r>
              <a:rPr lang="en-US" sz="2000" dirty="0" err="1"/>
              <a:t>rumah</a:t>
            </a:r>
            <a:r>
              <a:rPr lang="en-US" sz="2000" dirty="0"/>
              <a:t>. </a:t>
            </a:r>
            <a:r>
              <a:rPr lang="en-US" sz="2000" dirty="0" err="1"/>
              <a:t>Sering</a:t>
            </a:r>
            <a:r>
              <a:rPr lang="en-US" sz="2000" dirty="0"/>
              <a:t> kali </a:t>
            </a:r>
            <a:r>
              <a:rPr lang="en-US" sz="2000" dirty="0" err="1"/>
              <a:t>rumah</a:t>
            </a:r>
            <a:r>
              <a:rPr lang="en-US" sz="2000" dirty="0"/>
              <a:t> dan </a:t>
            </a:r>
            <a:r>
              <a:rPr lang="en-US" sz="2000" dirty="0" err="1"/>
              <a:t>lingkungan</a:t>
            </a:r>
            <a:r>
              <a:rPr lang="en-US" sz="2000" dirty="0"/>
              <a:t> </a:t>
            </a:r>
            <a:r>
              <a:rPr lang="en-US" sz="2000" dirty="0" err="1"/>
              <a:t>sekitar</a:t>
            </a:r>
            <a:r>
              <a:rPr lang="en-US" sz="2000" dirty="0"/>
              <a:t> </a:t>
            </a:r>
            <a:r>
              <a:rPr lang="en-US" sz="2000" dirty="0" err="1"/>
              <a:t>rumah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terpantau</a:t>
            </a:r>
            <a:r>
              <a:rPr lang="en-US" sz="2000" dirty="0"/>
              <a:t> oleh </a:t>
            </a:r>
            <a:r>
              <a:rPr lang="en-US" sz="2000" dirty="0" err="1"/>
              <a:t>pemilik</a:t>
            </a:r>
            <a:r>
              <a:rPr lang="en-US" sz="2000" dirty="0"/>
              <a:t> </a:t>
            </a:r>
            <a:r>
              <a:rPr lang="en-US" sz="2000" dirty="0" err="1"/>
              <a:t>rumah</a:t>
            </a:r>
            <a:r>
              <a:rPr lang="en-US" sz="2000" dirty="0"/>
              <a:t>, </a:t>
            </a:r>
            <a:r>
              <a:rPr lang="en-US" sz="2000" dirty="0" err="1"/>
              <a:t>karena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adanya</a:t>
            </a:r>
            <a:r>
              <a:rPr lang="en-US" sz="2000" dirty="0"/>
              <a:t> </a:t>
            </a:r>
            <a:r>
              <a:rPr lang="en-US" sz="2000" dirty="0" err="1"/>
              <a:t>sistem</a:t>
            </a:r>
            <a:r>
              <a:rPr lang="en-US" sz="2000" dirty="0"/>
              <a:t> </a:t>
            </a:r>
            <a:r>
              <a:rPr lang="en-US" sz="2000" dirty="0" err="1"/>
              <a:t>keamanan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“</a:t>
            </a:r>
            <a:r>
              <a:rPr lang="en-US" sz="2000" dirty="0" err="1"/>
              <a:t>siskamling</a:t>
            </a:r>
            <a:r>
              <a:rPr lang="en-US" sz="2000" dirty="0"/>
              <a:t>” yang </a:t>
            </a:r>
            <a:r>
              <a:rPr lang="en-US" sz="2000" dirty="0" err="1"/>
              <a:t>tercipta</a:t>
            </a:r>
            <a:r>
              <a:rPr lang="en-US" sz="2000" dirty="0"/>
              <a:t> pada </a:t>
            </a:r>
            <a:r>
              <a:rPr lang="en-US" sz="2000" dirty="0" err="1"/>
              <a:t>lingkungan</a:t>
            </a:r>
            <a:r>
              <a:rPr lang="en-US" sz="2000" dirty="0"/>
              <a:t> </a:t>
            </a:r>
            <a:r>
              <a:rPr lang="en-US" sz="2000" dirty="0" err="1"/>
              <a:t>rumah</a:t>
            </a:r>
            <a:r>
              <a:rPr lang="en-US" sz="2000" dirty="0"/>
              <a:t> </a:t>
            </a:r>
            <a:r>
              <a:rPr lang="en-US" sz="2000" dirty="0" err="1"/>
              <a:t>tersebut</a:t>
            </a:r>
            <a:r>
              <a:rPr lang="en-US" sz="2000" dirty="0"/>
              <a:t>. </a:t>
            </a:r>
            <a:r>
              <a:rPr lang="en-US" sz="2000" dirty="0" err="1"/>
              <a:t>Sehingga</a:t>
            </a:r>
            <a:r>
              <a:rPr lang="en-US" sz="2000" dirty="0"/>
              <a:t> </a:t>
            </a:r>
            <a:r>
              <a:rPr lang="en-US" sz="2000" dirty="0" err="1"/>
              <a:t>sering</a:t>
            </a:r>
            <a:r>
              <a:rPr lang="en-US" sz="2000" dirty="0"/>
              <a:t> kali </a:t>
            </a:r>
            <a:r>
              <a:rPr lang="en-US" sz="2000" dirty="0" err="1"/>
              <a:t>terjadi</a:t>
            </a:r>
            <a:r>
              <a:rPr lang="en-US" sz="2000" dirty="0"/>
              <a:t> </a:t>
            </a:r>
            <a:r>
              <a:rPr lang="en-US" sz="2000" dirty="0" err="1"/>
              <a:t>tindak</a:t>
            </a:r>
            <a:r>
              <a:rPr lang="en-US" sz="2000" dirty="0"/>
              <a:t> </a:t>
            </a:r>
            <a:r>
              <a:rPr lang="en-US" sz="2000" dirty="0" err="1"/>
              <a:t>kejahatan</a:t>
            </a:r>
            <a:r>
              <a:rPr lang="en-US" sz="2000" dirty="0"/>
              <a:t> </a:t>
            </a:r>
            <a:r>
              <a:rPr lang="en-US" sz="2000" dirty="0" err="1"/>
              <a:t>saat</a:t>
            </a:r>
            <a:r>
              <a:rPr lang="en-US" sz="2000" dirty="0"/>
              <a:t> </a:t>
            </a:r>
            <a:r>
              <a:rPr lang="en-US" sz="2000" dirty="0" err="1"/>
              <a:t>pemilik</a:t>
            </a:r>
            <a:r>
              <a:rPr lang="en-US" sz="2000" dirty="0"/>
              <a:t> </a:t>
            </a:r>
            <a:r>
              <a:rPr lang="en-US" sz="2000" dirty="0" err="1"/>
              <a:t>rumah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berada</a:t>
            </a:r>
            <a:r>
              <a:rPr lang="en-US" sz="2000" dirty="0"/>
              <a:t> di </a:t>
            </a:r>
            <a:r>
              <a:rPr lang="en-US" sz="2000" dirty="0" err="1"/>
              <a:t>tempat</a:t>
            </a:r>
            <a:r>
              <a:rPr lang="en-US" sz="2000" dirty="0"/>
              <a:t>.</a:t>
            </a:r>
          </a:p>
          <a:p>
            <a:pPr algn="just">
              <a:lnSpc>
                <a:spcPct val="150000"/>
              </a:lnSpc>
            </a:pPr>
            <a:endParaRPr lang="en-US" sz="2000" dirty="0"/>
          </a:p>
          <a:p>
            <a:pPr algn="just">
              <a:lnSpc>
                <a:spcPct val="150000"/>
              </a:lnSpc>
            </a:pP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itu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memanfaatkan</a:t>
            </a:r>
            <a:r>
              <a:rPr lang="en-US" sz="2000" dirty="0"/>
              <a:t> </a:t>
            </a:r>
            <a:r>
              <a:rPr lang="en-US" sz="2000" dirty="0" err="1"/>
              <a:t>teknologi</a:t>
            </a:r>
            <a:r>
              <a:rPr lang="en-US" sz="2000" dirty="0"/>
              <a:t> Internet of things (IOT), </a:t>
            </a:r>
            <a:r>
              <a:rPr lang="en-US" sz="2000" dirty="0" err="1"/>
              <a:t>permasalahan</a:t>
            </a:r>
            <a:r>
              <a:rPr lang="en-US" sz="2000" dirty="0"/>
              <a:t> monitoring </a:t>
            </a:r>
            <a:r>
              <a:rPr lang="en-US" sz="2000" dirty="0" err="1"/>
              <a:t>rumah</a:t>
            </a:r>
            <a:r>
              <a:rPr lang="en-US" sz="2000" dirty="0"/>
              <a:t> yang di </a:t>
            </a:r>
            <a:r>
              <a:rPr lang="en-US" sz="2000" dirty="0" err="1"/>
              <a:t>tinggal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diatasi</a:t>
            </a:r>
            <a:r>
              <a:rPr lang="en-US" sz="2000" dirty="0"/>
              <a:t>. Hanya </a:t>
            </a:r>
            <a:r>
              <a:rPr lang="en-US" sz="2000" dirty="0" err="1"/>
              <a:t>membutuhkan</a:t>
            </a:r>
            <a:r>
              <a:rPr lang="en-US" sz="2000" dirty="0"/>
              <a:t> </a:t>
            </a:r>
            <a:r>
              <a:rPr lang="en-US" sz="2000" dirty="0" err="1"/>
              <a:t>beberapa</a:t>
            </a:r>
            <a:r>
              <a:rPr lang="en-US" sz="2000" dirty="0"/>
              <a:t> sensor (</a:t>
            </a:r>
            <a:r>
              <a:rPr lang="en-US" sz="2000" dirty="0" err="1"/>
              <a:t>seperti</a:t>
            </a:r>
            <a:r>
              <a:rPr lang="en-US" sz="2000" dirty="0"/>
              <a:t> sensor PIR dan Limit Switch)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mengawasi</a:t>
            </a:r>
            <a:r>
              <a:rPr lang="en-US" sz="2000" dirty="0"/>
              <a:t> </a:t>
            </a:r>
            <a:r>
              <a:rPr lang="en-US" sz="2000" dirty="0" err="1"/>
              <a:t>keamanan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rumah</a:t>
            </a:r>
            <a:r>
              <a:rPr lang="en-US" sz="2000" dirty="0"/>
              <a:t> yang </a:t>
            </a:r>
            <a:r>
              <a:rPr lang="en-US" sz="2000" dirty="0" err="1"/>
              <a:t>ditinggal</a:t>
            </a:r>
            <a:r>
              <a:rPr lang="en-US" sz="2000" dirty="0"/>
              <a:t> </a:t>
            </a:r>
            <a:r>
              <a:rPr lang="en-US" sz="2000" dirty="0" err="1"/>
              <a:t>kerja</a:t>
            </a:r>
            <a:r>
              <a:rPr lang="en-US" sz="2000" dirty="0"/>
              <a:t> oleh </a:t>
            </a:r>
            <a:r>
              <a:rPr lang="en-US" sz="2000" dirty="0" err="1"/>
              <a:t>pemiliknya</a:t>
            </a:r>
            <a:r>
              <a:rPr lang="en-US" sz="2000" dirty="0"/>
              <a:t>, </a:t>
            </a:r>
            <a:r>
              <a:rPr lang="en-US" sz="2000" dirty="0" err="1"/>
              <a:t>sedangkan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menambahkan</a:t>
            </a:r>
            <a:r>
              <a:rPr lang="en-US" sz="2000" dirty="0"/>
              <a:t> sensor DHT 22 yang </a:t>
            </a:r>
            <a:r>
              <a:rPr lang="en-US" sz="2000" dirty="0" err="1"/>
              <a:t>merupakan</a:t>
            </a:r>
            <a:r>
              <a:rPr lang="en-US" sz="2000" dirty="0"/>
              <a:t> sensor </a:t>
            </a:r>
            <a:r>
              <a:rPr lang="en-US" sz="2000" dirty="0" err="1"/>
              <a:t>suhu</a:t>
            </a:r>
            <a:r>
              <a:rPr lang="en-US" sz="2000" dirty="0"/>
              <a:t> dan </a:t>
            </a:r>
            <a:r>
              <a:rPr lang="en-US" sz="2000" dirty="0" err="1"/>
              <a:t>kelembaban</a:t>
            </a:r>
            <a:r>
              <a:rPr lang="en-US" sz="2000" dirty="0"/>
              <a:t>, </a:t>
            </a:r>
            <a:r>
              <a:rPr lang="en-US" sz="2000" dirty="0" err="1"/>
              <a:t>pemilik</a:t>
            </a:r>
            <a:r>
              <a:rPr lang="en-US" sz="2000" dirty="0"/>
              <a:t> </a:t>
            </a:r>
            <a:r>
              <a:rPr lang="en-US" sz="2000" dirty="0" err="1"/>
              <a:t>rumah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mengetahui</a:t>
            </a:r>
            <a:r>
              <a:rPr lang="en-US" sz="2000" dirty="0"/>
              <a:t> </a:t>
            </a:r>
            <a:r>
              <a:rPr lang="en-US" sz="2000" dirty="0" err="1"/>
              <a:t>kondisi</a:t>
            </a:r>
            <a:r>
              <a:rPr lang="en-US" sz="2000" dirty="0"/>
              <a:t> </a:t>
            </a:r>
            <a:r>
              <a:rPr lang="en-US" sz="2000" dirty="0" err="1"/>
              <a:t>suhu</a:t>
            </a:r>
            <a:r>
              <a:rPr lang="en-US" sz="2000" dirty="0"/>
              <a:t> dan </a:t>
            </a:r>
            <a:r>
              <a:rPr lang="en-US" sz="2000" dirty="0" err="1"/>
              <a:t>kelembaban</a:t>
            </a:r>
            <a:r>
              <a:rPr lang="en-US" sz="2000" dirty="0"/>
              <a:t> </a:t>
            </a:r>
            <a:r>
              <a:rPr lang="en-US" sz="2000" dirty="0" err="1"/>
              <a:t>rumah</a:t>
            </a:r>
            <a:r>
              <a:rPr lang="en-US" sz="2000" dirty="0"/>
              <a:t> </a:t>
            </a:r>
            <a:r>
              <a:rPr lang="en-US" sz="2000" dirty="0" err="1"/>
              <a:t>tinggalnya</a:t>
            </a:r>
            <a:r>
              <a:rPr lang="en-US" sz="2000"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7"/>
          <p:cNvSpPr/>
          <p:nvPr/>
        </p:nvSpPr>
        <p:spPr>
          <a:xfrm>
            <a:off x="142875" y="342900"/>
            <a:ext cx="5700713" cy="557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Project explanation code and schematic</a:t>
            </a:r>
            <a:endParaRPr sz="1100" dirty="0"/>
          </a:p>
        </p:txBody>
      </p:sp>
      <p:sp>
        <p:nvSpPr>
          <p:cNvPr id="196" name="Google Shape;196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TECH ACADEMY</a:t>
            </a:r>
            <a:endParaRPr/>
          </a:p>
        </p:txBody>
      </p:sp>
      <p:sp>
        <p:nvSpPr>
          <p:cNvPr id="197" name="Google Shape;197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B60F898-8F9F-B4BC-4B18-9E9BA13755A6}"/>
              </a:ext>
            </a:extLst>
          </p:cNvPr>
          <p:cNvSpPr txBox="1"/>
          <p:nvPr/>
        </p:nvSpPr>
        <p:spPr>
          <a:xfrm>
            <a:off x="142876" y="1221035"/>
            <a:ext cx="11648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DESAIN &amp; SKEMATIK </a:t>
            </a:r>
            <a:r>
              <a:rPr lang="fi-FI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MONITORING KEAMANAN, SUHU &amp; KELEMBABAN RUMAH TINGGAL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E549B1-A463-71CC-1F43-6C9CCEBCB3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1825" y="1778947"/>
            <a:ext cx="584835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484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7"/>
          <p:cNvSpPr/>
          <p:nvPr/>
        </p:nvSpPr>
        <p:spPr>
          <a:xfrm>
            <a:off x="142875" y="342900"/>
            <a:ext cx="5700713" cy="557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Project explanation code and schematic</a:t>
            </a:r>
            <a:endParaRPr sz="1100" dirty="0"/>
          </a:p>
        </p:txBody>
      </p:sp>
      <p:sp>
        <p:nvSpPr>
          <p:cNvPr id="196" name="Google Shape;196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TECH ACADEMY</a:t>
            </a:r>
            <a:endParaRPr/>
          </a:p>
        </p:txBody>
      </p:sp>
      <p:sp>
        <p:nvSpPr>
          <p:cNvPr id="197" name="Google Shape;197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B60F898-8F9F-B4BC-4B18-9E9BA13755A6}"/>
              </a:ext>
            </a:extLst>
          </p:cNvPr>
          <p:cNvSpPr txBox="1"/>
          <p:nvPr/>
        </p:nvSpPr>
        <p:spPr>
          <a:xfrm>
            <a:off x="142876" y="1221035"/>
            <a:ext cx="11648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SOURCE CODE </a:t>
            </a:r>
            <a:r>
              <a:rPr lang="fi-FI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MONITORING KEAMANAN, SUHU &amp; KELEMBABAN RUMAH TINGGAL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C2C05E-FB0F-9C51-350D-898882251C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986" y="1621145"/>
            <a:ext cx="11020425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565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7"/>
          <p:cNvSpPr/>
          <p:nvPr/>
        </p:nvSpPr>
        <p:spPr>
          <a:xfrm>
            <a:off x="142875" y="342900"/>
            <a:ext cx="5700713" cy="557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Project explanation code and schematic</a:t>
            </a:r>
            <a:endParaRPr sz="1100" dirty="0"/>
          </a:p>
        </p:txBody>
      </p:sp>
      <p:sp>
        <p:nvSpPr>
          <p:cNvPr id="196" name="Google Shape;196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TECH ACADEMY</a:t>
            </a:r>
            <a:endParaRPr/>
          </a:p>
        </p:txBody>
      </p:sp>
      <p:sp>
        <p:nvSpPr>
          <p:cNvPr id="197" name="Google Shape;197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B60F898-8F9F-B4BC-4B18-9E9BA13755A6}"/>
              </a:ext>
            </a:extLst>
          </p:cNvPr>
          <p:cNvSpPr txBox="1"/>
          <p:nvPr/>
        </p:nvSpPr>
        <p:spPr>
          <a:xfrm>
            <a:off x="142876" y="1221035"/>
            <a:ext cx="11648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SOURCE CODE </a:t>
            </a:r>
            <a:r>
              <a:rPr lang="fi-FI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MONITORING KEAMANAN, SUHU &amp; KELEMBABAN RUMAH TINGGAL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C1AB64-8156-DC0F-C876-88B0A37018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2567" y="1621145"/>
            <a:ext cx="6686550" cy="4735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467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7"/>
          <p:cNvSpPr/>
          <p:nvPr/>
        </p:nvSpPr>
        <p:spPr>
          <a:xfrm>
            <a:off x="142875" y="342900"/>
            <a:ext cx="5700713" cy="557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Project explanation code and schematic</a:t>
            </a:r>
            <a:endParaRPr sz="1100" dirty="0"/>
          </a:p>
        </p:txBody>
      </p:sp>
      <p:sp>
        <p:nvSpPr>
          <p:cNvPr id="196" name="Google Shape;196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TECH ACADEMY</a:t>
            </a:r>
            <a:endParaRPr/>
          </a:p>
        </p:txBody>
      </p:sp>
      <p:sp>
        <p:nvSpPr>
          <p:cNvPr id="197" name="Google Shape;197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B60F898-8F9F-B4BC-4B18-9E9BA13755A6}"/>
              </a:ext>
            </a:extLst>
          </p:cNvPr>
          <p:cNvSpPr txBox="1"/>
          <p:nvPr/>
        </p:nvSpPr>
        <p:spPr>
          <a:xfrm>
            <a:off x="142876" y="1221035"/>
            <a:ext cx="11648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SOURCE CODE </a:t>
            </a:r>
            <a:r>
              <a:rPr lang="fi-FI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MONITORING KEAMANAN, SUHU &amp; KELEMBABAN RUMAH TINGGAL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938019-A6F8-A67E-8434-2565678F93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810" y="1613594"/>
            <a:ext cx="10048875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423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7"/>
          <p:cNvSpPr/>
          <p:nvPr/>
        </p:nvSpPr>
        <p:spPr>
          <a:xfrm>
            <a:off x="142875" y="342900"/>
            <a:ext cx="5700713" cy="557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Project explanation code and schematic</a:t>
            </a:r>
            <a:endParaRPr sz="1100" dirty="0"/>
          </a:p>
        </p:txBody>
      </p:sp>
      <p:sp>
        <p:nvSpPr>
          <p:cNvPr id="196" name="Google Shape;196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TECH ACADEMY</a:t>
            </a:r>
            <a:endParaRPr/>
          </a:p>
        </p:txBody>
      </p:sp>
      <p:sp>
        <p:nvSpPr>
          <p:cNvPr id="197" name="Google Shape;197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B60F898-8F9F-B4BC-4B18-9E9BA13755A6}"/>
              </a:ext>
            </a:extLst>
          </p:cNvPr>
          <p:cNvSpPr txBox="1"/>
          <p:nvPr/>
        </p:nvSpPr>
        <p:spPr>
          <a:xfrm>
            <a:off x="142876" y="1221035"/>
            <a:ext cx="11648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TAMPILAN </a:t>
            </a:r>
            <a:r>
              <a:rPr lang="fi-FI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 SERVER MQTT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569A72-BE9E-EE2D-91EF-FAFC7DC89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9825" y="1621144"/>
            <a:ext cx="7372350" cy="5236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448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7"/>
          <p:cNvSpPr/>
          <p:nvPr/>
        </p:nvSpPr>
        <p:spPr>
          <a:xfrm>
            <a:off x="142875" y="342900"/>
            <a:ext cx="5700713" cy="557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Project explanation code and schematic</a:t>
            </a:r>
            <a:endParaRPr sz="1100" dirty="0"/>
          </a:p>
        </p:txBody>
      </p:sp>
      <p:sp>
        <p:nvSpPr>
          <p:cNvPr id="196" name="Google Shape;196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TECH ACADEMY</a:t>
            </a:r>
            <a:endParaRPr/>
          </a:p>
        </p:txBody>
      </p:sp>
      <p:sp>
        <p:nvSpPr>
          <p:cNvPr id="197" name="Google Shape;197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B60F898-8F9F-B4BC-4B18-9E9BA13755A6}"/>
              </a:ext>
            </a:extLst>
          </p:cNvPr>
          <p:cNvSpPr txBox="1"/>
          <p:nvPr/>
        </p:nvSpPr>
        <p:spPr>
          <a:xfrm>
            <a:off x="142876" y="1221035"/>
            <a:ext cx="11648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TAMPILAN </a:t>
            </a:r>
            <a:r>
              <a:rPr lang="fi-FI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HASIL PESAN DI SERVER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4B1090-A0D8-7A7A-55B0-9C003A1369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599" y="1621146"/>
            <a:ext cx="8021053" cy="5236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722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7"/>
          <p:cNvSpPr/>
          <p:nvPr/>
        </p:nvSpPr>
        <p:spPr>
          <a:xfrm>
            <a:off x="142875" y="342900"/>
            <a:ext cx="5700713" cy="557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Project explanation code and schematic</a:t>
            </a:r>
            <a:endParaRPr sz="1100" dirty="0"/>
          </a:p>
        </p:txBody>
      </p:sp>
      <p:sp>
        <p:nvSpPr>
          <p:cNvPr id="196" name="Google Shape;196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TECH ACADEMY</a:t>
            </a:r>
            <a:endParaRPr/>
          </a:p>
        </p:txBody>
      </p:sp>
      <p:sp>
        <p:nvSpPr>
          <p:cNvPr id="197" name="Google Shape;197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B60F898-8F9F-B4BC-4B18-9E9BA13755A6}"/>
              </a:ext>
            </a:extLst>
          </p:cNvPr>
          <p:cNvSpPr txBox="1"/>
          <p:nvPr/>
        </p:nvSpPr>
        <p:spPr>
          <a:xfrm>
            <a:off x="142876" y="1221035"/>
            <a:ext cx="11648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FLOWCHART </a:t>
            </a:r>
            <a:r>
              <a:rPr lang="fi-FI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MONITORING KEAMANAN, SUHU &amp; KELEMBABAN RUMAH TINGGAL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164A17-4EBD-4C47-BF80-FECA60317A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21144"/>
            <a:ext cx="10198768" cy="5236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6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405</Words>
  <Application>Microsoft Office PowerPoint</Application>
  <PresentationFormat>Widescreen</PresentationFormat>
  <Paragraphs>56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Singgih bekti Worsito</dc:creator>
  <cp:lastModifiedBy>Sahabat Komputer</cp:lastModifiedBy>
  <cp:revision>33</cp:revision>
  <dcterms:created xsi:type="dcterms:W3CDTF">2021-07-07T10:20:59Z</dcterms:created>
  <dcterms:modified xsi:type="dcterms:W3CDTF">2023-08-27T05:47:58Z</dcterms:modified>
</cp:coreProperties>
</file>