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8" r:id="rId4"/>
    <p:sldId id="272" r:id="rId5"/>
    <p:sldId id="273" r:id="rId6"/>
    <p:sldId id="269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vVpGc3mUI9cNuGS5WUn4Ic/4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1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3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581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6347793"/>
            <a:ext cx="12192000" cy="78132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-609600" y="157302"/>
            <a:ext cx="6930887" cy="828536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-225287" y="125136"/>
            <a:ext cx="6559826" cy="11119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13"/>
          <p:cNvCxnSpPr/>
          <p:nvPr/>
        </p:nvCxnSpPr>
        <p:spPr>
          <a:xfrm flipH="1">
            <a:off x="5393635" y="39756"/>
            <a:ext cx="993914" cy="98583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13"/>
          <p:cNvCxnSpPr/>
          <p:nvPr/>
        </p:nvCxnSpPr>
        <p:spPr>
          <a:xfrm flipH="1">
            <a:off x="5625547" y="72888"/>
            <a:ext cx="993914" cy="985838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1BAA5B1-079A-F64A-D66E-B2B6CAAB519B}"/>
              </a:ext>
            </a:extLst>
          </p:cNvPr>
          <p:cNvGrpSpPr/>
          <p:nvPr userDrawn="1"/>
        </p:nvGrpSpPr>
        <p:grpSpPr>
          <a:xfrm>
            <a:off x="11291861" y="5721893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32CF2091-1449-858F-1C57-7D2826A635D0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65654AC1-0340-F882-16AF-FC3DE634208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4312EB48-E77C-4787-1E3F-6BB1608AA495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9674FFB4-198F-F610-BC3E-E3CF2458D4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0E940DBC-798C-D1DE-E90E-851DFAD3142B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9E8958C9-9109-B3AF-042A-588B6816FBC4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0;p1">
                <a:extLst>
                  <a:ext uri="{FF2B5EF4-FFF2-40B4-BE49-F238E27FC236}">
                    <a16:creationId xmlns:a16="http://schemas.microsoft.com/office/drawing/2014/main" id="{BB4CDF0F-8388-FA8B-3AEF-0C88693B90D8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01;p1">
                <a:extLst>
                  <a:ext uri="{FF2B5EF4-FFF2-40B4-BE49-F238E27FC236}">
                    <a16:creationId xmlns:a16="http://schemas.microsoft.com/office/drawing/2014/main" id="{90D20682-45E8-0BCB-C872-C2784223D2FC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02;p1">
                <a:extLst>
                  <a:ext uri="{FF2B5EF4-FFF2-40B4-BE49-F238E27FC236}">
                    <a16:creationId xmlns:a16="http://schemas.microsoft.com/office/drawing/2014/main" id="{14FB245E-8A23-90F4-BC6B-0A5D596C5901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03;p1">
                <a:extLst>
                  <a:ext uri="{FF2B5EF4-FFF2-40B4-BE49-F238E27FC236}">
                    <a16:creationId xmlns:a16="http://schemas.microsoft.com/office/drawing/2014/main" id="{DD15903B-B1A0-1877-C127-D94BB94DBA0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04;p1">
                <a:extLst>
                  <a:ext uri="{FF2B5EF4-FFF2-40B4-BE49-F238E27FC236}">
                    <a16:creationId xmlns:a16="http://schemas.microsoft.com/office/drawing/2014/main" id="{7D9F5366-134E-6E03-4786-7AD1A039317B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05;p1">
                <a:extLst>
                  <a:ext uri="{FF2B5EF4-FFF2-40B4-BE49-F238E27FC236}">
                    <a16:creationId xmlns:a16="http://schemas.microsoft.com/office/drawing/2014/main" id="{4DDE5044-9CCB-77BD-530E-078A95A953FB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06;p1">
                <a:extLst>
                  <a:ext uri="{FF2B5EF4-FFF2-40B4-BE49-F238E27FC236}">
                    <a16:creationId xmlns:a16="http://schemas.microsoft.com/office/drawing/2014/main" id="{96ED7050-2812-3E18-F8F1-44DAD4092D35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07;p1">
                <a:extLst>
                  <a:ext uri="{FF2B5EF4-FFF2-40B4-BE49-F238E27FC236}">
                    <a16:creationId xmlns:a16="http://schemas.microsoft.com/office/drawing/2014/main" id="{D920B210-1EB6-6B62-B07D-FBAD65ADE0C2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08;p1">
                <a:extLst>
                  <a:ext uri="{FF2B5EF4-FFF2-40B4-BE49-F238E27FC236}">
                    <a16:creationId xmlns:a16="http://schemas.microsoft.com/office/drawing/2014/main" id="{5145B49D-162B-473F-B2DD-CE1EDA4390EA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09;p1">
                <a:extLst>
                  <a:ext uri="{FF2B5EF4-FFF2-40B4-BE49-F238E27FC236}">
                    <a16:creationId xmlns:a16="http://schemas.microsoft.com/office/drawing/2014/main" id="{2973AE2E-29A1-4726-42CF-40471AE4D6DC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0;p1">
                <a:extLst>
                  <a:ext uri="{FF2B5EF4-FFF2-40B4-BE49-F238E27FC236}">
                    <a16:creationId xmlns:a16="http://schemas.microsoft.com/office/drawing/2014/main" id="{679AD4FE-A89B-0B95-AEDA-E48440B13CDD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11;p1">
                <a:extLst>
                  <a:ext uri="{FF2B5EF4-FFF2-40B4-BE49-F238E27FC236}">
                    <a16:creationId xmlns:a16="http://schemas.microsoft.com/office/drawing/2014/main" id="{00942375-9F6D-26C7-1BED-2A0E43B04E59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12;p1">
                <a:extLst>
                  <a:ext uri="{FF2B5EF4-FFF2-40B4-BE49-F238E27FC236}">
                    <a16:creationId xmlns:a16="http://schemas.microsoft.com/office/drawing/2014/main" id="{851544E4-DED2-F7BD-1F4A-AEEA9792B7F9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3;p1">
                <a:extLst>
                  <a:ext uri="{FF2B5EF4-FFF2-40B4-BE49-F238E27FC236}">
                    <a16:creationId xmlns:a16="http://schemas.microsoft.com/office/drawing/2014/main" id="{506AA31D-9A86-A36D-D4C4-EAF2D4EA4D37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4;p1">
                <a:extLst>
                  <a:ext uri="{FF2B5EF4-FFF2-40B4-BE49-F238E27FC236}">
                    <a16:creationId xmlns:a16="http://schemas.microsoft.com/office/drawing/2014/main" id="{D9E10275-2257-02DE-E9EE-E87C17B60F10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15;p1">
                <a:extLst>
                  <a:ext uri="{FF2B5EF4-FFF2-40B4-BE49-F238E27FC236}">
                    <a16:creationId xmlns:a16="http://schemas.microsoft.com/office/drawing/2014/main" id="{F9679D4D-087B-E491-78E4-7E73D6A29CB4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0AE5430B-8950-8FB0-0A98-6C121FC73A99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FA9F367F-DFB6-EB8D-0CED-13B008A6288A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C28D6E6B-D143-C8B8-87C9-5719CDE6F9C9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62F7DD9A-063F-C324-7329-232827E7D7BF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8E0C7F13-1F38-CAB1-06B7-11A49C702469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E2160446-5274-4D01-CB56-0C64FAFE15AD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7B4023E9-9738-494C-30D0-0D3BA87B6C93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0" y="1888434"/>
            <a:ext cx="12192000" cy="19665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0" y="1152939"/>
            <a:ext cx="12192000" cy="2536343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8;p14"/>
          <p:cNvCxnSpPr/>
          <p:nvPr/>
        </p:nvCxnSpPr>
        <p:spPr>
          <a:xfrm flipH="1">
            <a:off x="9594574" y="1073426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14"/>
          <p:cNvCxnSpPr/>
          <p:nvPr/>
        </p:nvCxnSpPr>
        <p:spPr>
          <a:xfrm flipH="1">
            <a:off x="9906000" y="1331844"/>
            <a:ext cx="2690190" cy="280801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B13AB36-A653-C126-B765-15F40CFD4C22}"/>
              </a:ext>
            </a:extLst>
          </p:cNvPr>
          <p:cNvGrpSpPr/>
          <p:nvPr userDrawn="1"/>
        </p:nvGrpSpPr>
        <p:grpSpPr>
          <a:xfrm>
            <a:off x="319061" y="6260735"/>
            <a:ext cx="658295" cy="431205"/>
            <a:chOff x="4454091" y="1837716"/>
            <a:chExt cx="658295" cy="431205"/>
          </a:xfrm>
        </p:grpSpPr>
        <p:grpSp>
          <p:nvGrpSpPr>
            <p:cNvPr id="3" name="Google Shape;94;p1">
              <a:extLst>
                <a:ext uri="{FF2B5EF4-FFF2-40B4-BE49-F238E27FC236}">
                  <a16:creationId xmlns:a16="http://schemas.microsoft.com/office/drawing/2014/main" id="{03C7B139-42D5-4E63-8EEE-7C92DFA8BB0C}"/>
                </a:ext>
              </a:extLst>
            </p:cNvPr>
            <p:cNvGrpSpPr/>
            <p:nvPr/>
          </p:nvGrpSpPr>
          <p:grpSpPr>
            <a:xfrm>
              <a:off x="4454091" y="2179236"/>
              <a:ext cx="658295" cy="89685"/>
              <a:chOff x="1241882" y="3526580"/>
              <a:chExt cx="9850573" cy="1342017"/>
            </a:xfrm>
          </p:grpSpPr>
          <p:sp>
            <p:nvSpPr>
              <p:cNvPr id="11" name="Google Shape;95;p1">
                <a:extLst>
                  <a:ext uri="{FF2B5EF4-FFF2-40B4-BE49-F238E27FC236}">
                    <a16:creationId xmlns:a16="http://schemas.microsoft.com/office/drawing/2014/main" id="{E1225F4B-358D-EC15-4F06-E1D73F3760EE}"/>
                  </a:ext>
                </a:extLst>
              </p:cNvPr>
              <p:cNvSpPr/>
              <p:nvPr/>
            </p:nvSpPr>
            <p:spPr>
              <a:xfrm>
                <a:off x="1784431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6;p1">
                <a:extLst>
                  <a:ext uri="{FF2B5EF4-FFF2-40B4-BE49-F238E27FC236}">
                    <a16:creationId xmlns:a16="http://schemas.microsoft.com/office/drawing/2014/main" id="{148E4258-5817-4F13-94CD-85591B176507}"/>
                  </a:ext>
                </a:extLst>
              </p:cNvPr>
              <p:cNvSpPr/>
              <p:nvPr/>
            </p:nvSpPr>
            <p:spPr>
              <a:xfrm>
                <a:off x="4454982" y="3526580"/>
                <a:ext cx="240467" cy="1342017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7;p1">
                <a:extLst>
                  <a:ext uri="{FF2B5EF4-FFF2-40B4-BE49-F238E27FC236}">
                    <a16:creationId xmlns:a16="http://schemas.microsoft.com/office/drawing/2014/main" id="{EA83635F-C29F-D332-B4E6-72BC5E754E22}"/>
                  </a:ext>
                </a:extLst>
              </p:cNvPr>
              <p:cNvSpPr/>
              <p:nvPr/>
            </p:nvSpPr>
            <p:spPr>
              <a:xfrm>
                <a:off x="1241882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8;p1">
                <a:extLst>
                  <a:ext uri="{FF2B5EF4-FFF2-40B4-BE49-F238E27FC236}">
                    <a16:creationId xmlns:a16="http://schemas.microsoft.com/office/drawing/2014/main" id="{5C8AE064-CB5C-1F2C-D7C0-84D52D3A7F30}"/>
                  </a:ext>
                </a:extLst>
              </p:cNvPr>
              <p:cNvSpPr/>
              <p:nvPr/>
            </p:nvSpPr>
            <p:spPr>
              <a:xfrm>
                <a:off x="2848432" y="35456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9;p1">
                <a:extLst>
                  <a:ext uri="{FF2B5EF4-FFF2-40B4-BE49-F238E27FC236}">
                    <a16:creationId xmlns:a16="http://schemas.microsoft.com/office/drawing/2014/main" id="{AB5E3148-33FD-1811-7245-97FB38EF7389}"/>
                  </a:ext>
                </a:extLst>
              </p:cNvPr>
              <p:cNvSpPr/>
              <p:nvPr/>
            </p:nvSpPr>
            <p:spPr>
              <a:xfrm>
                <a:off x="2848432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0;p1">
                <a:extLst>
                  <a:ext uri="{FF2B5EF4-FFF2-40B4-BE49-F238E27FC236}">
                    <a16:creationId xmlns:a16="http://schemas.microsoft.com/office/drawing/2014/main" id="{0B5FBA62-E45D-C36B-338B-B696EDE474C2}"/>
                  </a:ext>
                </a:extLst>
              </p:cNvPr>
              <p:cNvSpPr/>
              <p:nvPr/>
            </p:nvSpPr>
            <p:spPr>
              <a:xfrm>
                <a:off x="2848432" y="40868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1;p1">
                <a:extLst>
                  <a:ext uri="{FF2B5EF4-FFF2-40B4-BE49-F238E27FC236}">
                    <a16:creationId xmlns:a16="http://schemas.microsoft.com/office/drawing/2014/main" id="{7AB58C22-7DC0-2D2D-1988-8CA23D798EE6}"/>
                  </a:ext>
                </a:extLst>
              </p:cNvPr>
              <p:cNvSpPr/>
              <p:nvPr/>
            </p:nvSpPr>
            <p:spPr>
              <a:xfrm>
                <a:off x="4491846" y="352658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2;p1">
                <a:extLst>
                  <a:ext uri="{FF2B5EF4-FFF2-40B4-BE49-F238E27FC236}">
                    <a16:creationId xmlns:a16="http://schemas.microsoft.com/office/drawing/2014/main" id="{EBE1FEE6-C854-1B93-FD73-95833F05A706}"/>
                  </a:ext>
                </a:extLst>
              </p:cNvPr>
              <p:cNvSpPr/>
              <p:nvPr/>
            </p:nvSpPr>
            <p:spPr>
              <a:xfrm>
                <a:off x="4491846" y="4628130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3;p1">
                <a:extLst>
                  <a:ext uri="{FF2B5EF4-FFF2-40B4-BE49-F238E27FC236}">
                    <a16:creationId xmlns:a16="http://schemas.microsoft.com/office/drawing/2014/main" id="{1C8D1A37-3D08-D9F7-8134-805646AF25B8}"/>
                  </a:ext>
                </a:extLst>
              </p:cNvPr>
              <p:cNvSpPr/>
              <p:nvPr/>
            </p:nvSpPr>
            <p:spPr>
              <a:xfrm>
                <a:off x="6096000" y="3543034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4;p1">
                <a:extLst>
                  <a:ext uri="{FF2B5EF4-FFF2-40B4-BE49-F238E27FC236}">
                    <a16:creationId xmlns:a16="http://schemas.microsoft.com/office/drawing/2014/main" id="{5F1940BB-7D71-96CF-D865-B43D6AF518C7}"/>
                  </a:ext>
                </a:extLst>
              </p:cNvPr>
              <p:cNvSpPr/>
              <p:nvPr/>
            </p:nvSpPr>
            <p:spPr>
              <a:xfrm>
                <a:off x="7299944" y="3536879"/>
                <a:ext cx="240467" cy="1325563"/>
              </a:xfrm>
              <a:prstGeom prst="rect">
                <a:avLst/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5;p1">
                <a:extLst>
                  <a:ext uri="{FF2B5EF4-FFF2-40B4-BE49-F238E27FC236}">
                    <a16:creationId xmlns:a16="http://schemas.microsoft.com/office/drawing/2014/main" id="{E59684A6-A8CC-8B10-A557-7933365EE2A0}"/>
                  </a:ext>
                </a:extLst>
              </p:cNvPr>
              <p:cNvSpPr/>
              <p:nvPr/>
            </p:nvSpPr>
            <p:spPr>
              <a:xfrm>
                <a:off x="6094615" y="4071482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rgbClr val="1F386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6;p1">
                <a:extLst>
                  <a:ext uri="{FF2B5EF4-FFF2-40B4-BE49-F238E27FC236}">
                    <a16:creationId xmlns:a16="http://schemas.microsoft.com/office/drawing/2014/main" id="{42C6FF8A-04C8-89AB-9F10-37D586B0DA9B}"/>
                  </a:ext>
                </a:extLst>
              </p:cNvPr>
              <p:cNvSpPr/>
              <p:nvPr/>
            </p:nvSpPr>
            <p:spPr>
              <a:xfrm>
                <a:off x="9648044" y="3536878"/>
                <a:ext cx="240467" cy="13255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7;p1">
                <a:extLst>
                  <a:ext uri="{FF2B5EF4-FFF2-40B4-BE49-F238E27FC236}">
                    <a16:creationId xmlns:a16="http://schemas.microsoft.com/office/drawing/2014/main" id="{61CAEC73-B748-54F0-E774-236D6D4AF990}"/>
                  </a:ext>
                </a:extLst>
              </p:cNvPr>
              <p:cNvSpPr/>
              <p:nvPr/>
            </p:nvSpPr>
            <p:spPr>
              <a:xfrm>
                <a:off x="7843876" y="4065326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08;p1">
                <a:extLst>
                  <a:ext uri="{FF2B5EF4-FFF2-40B4-BE49-F238E27FC236}">
                    <a16:creationId xmlns:a16="http://schemas.microsoft.com/office/drawing/2014/main" id="{A82A11C8-0ABF-8503-B616-65D533A6FC97}"/>
                  </a:ext>
                </a:extLst>
              </p:cNvPr>
              <p:cNvSpPr/>
              <p:nvPr/>
            </p:nvSpPr>
            <p:spPr>
              <a:xfrm>
                <a:off x="9047820" y="4065521"/>
                <a:ext cx="240467" cy="79711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09;p1">
                <a:extLst>
                  <a:ext uri="{FF2B5EF4-FFF2-40B4-BE49-F238E27FC236}">
                    <a16:creationId xmlns:a16="http://schemas.microsoft.com/office/drawing/2014/main" id="{ED69B59E-AFFC-184C-90F3-070A9C691171}"/>
                  </a:ext>
                </a:extLst>
              </p:cNvPr>
              <p:cNvSpPr/>
              <p:nvPr/>
            </p:nvSpPr>
            <p:spPr>
              <a:xfrm>
                <a:off x="7842491" y="4065326"/>
                <a:ext cx="1325563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10;p1">
                <a:extLst>
                  <a:ext uri="{FF2B5EF4-FFF2-40B4-BE49-F238E27FC236}">
                    <a16:creationId xmlns:a16="http://schemas.microsoft.com/office/drawing/2014/main" id="{36F1D37C-1DD2-157A-4F5F-61969C460D0F}"/>
                  </a:ext>
                </a:extLst>
              </p:cNvPr>
              <p:cNvSpPr/>
              <p:nvPr/>
            </p:nvSpPr>
            <p:spPr>
              <a:xfrm>
                <a:off x="7842491" y="3545630"/>
                <a:ext cx="1445796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11;p1">
                <a:extLst>
                  <a:ext uri="{FF2B5EF4-FFF2-40B4-BE49-F238E27FC236}">
                    <a16:creationId xmlns:a16="http://schemas.microsoft.com/office/drawing/2014/main" id="{A60C1C6E-8465-7A43-F917-EE6F66943402}"/>
                  </a:ext>
                </a:extLst>
              </p:cNvPr>
              <p:cNvSpPr/>
              <p:nvPr/>
            </p:nvSpPr>
            <p:spPr>
              <a:xfrm>
                <a:off x="9646659" y="3539863"/>
                <a:ext cx="1445796" cy="240467"/>
              </a:xfrm>
              <a:prstGeom prst="trapezoid">
                <a:avLst>
                  <a:gd name="adj" fmla="val 8837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12;p1">
                <a:extLst>
                  <a:ext uri="{FF2B5EF4-FFF2-40B4-BE49-F238E27FC236}">
                    <a16:creationId xmlns:a16="http://schemas.microsoft.com/office/drawing/2014/main" id="{825FB342-C1E3-C101-60F5-3A7B63CA8CA1}"/>
                  </a:ext>
                </a:extLst>
              </p:cNvPr>
              <p:cNvSpPr/>
              <p:nvPr/>
            </p:nvSpPr>
            <p:spPr>
              <a:xfrm rot="10800000" flipH="1">
                <a:off x="9643066" y="4621975"/>
                <a:ext cx="1445796" cy="240467"/>
              </a:xfrm>
              <a:prstGeom prst="trapezoid">
                <a:avLst>
                  <a:gd name="adj" fmla="val 75173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13;p1">
                <a:extLst>
                  <a:ext uri="{FF2B5EF4-FFF2-40B4-BE49-F238E27FC236}">
                    <a16:creationId xmlns:a16="http://schemas.microsoft.com/office/drawing/2014/main" id="{601FF329-A58A-B7D9-F127-3A1D62B3B286}"/>
                  </a:ext>
                </a:extLst>
              </p:cNvPr>
              <p:cNvSpPr/>
              <p:nvPr/>
            </p:nvSpPr>
            <p:spPr>
              <a:xfrm rot="5400000">
                <a:off x="10435229" y="4076852"/>
                <a:ext cx="1066797" cy="240467"/>
              </a:xfrm>
              <a:prstGeom prst="trapezoid">
                <a:avLst>
                  <a:gd name="adj" fmla="val 43485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4;p1">
                <a:extLst>
                  <a:ext uri="{FF2B5EF4-FFF2-40B4-BE49-F238E27FC236}">
                    <a16:creationId xmlns:a16="http://schemas.microsoft.com/office/drawing/2014/main" id="{EFEFED07-FE76-FEE2-27CB-FB69F8005266}"/>
                  </a:ext>
                </a:extLst>
              </p:cNvPr>
              <p:cNvSpPr/>
              <p:nvPr/>
            </p:nvSpPr>
            <p:spPr>
              <a:xfrm rot="-2461701">
                <a:off x="10770416" y="3667228"/>
                <a:ext cx="91103" cy="2596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15;p1">
                <a:extLst>
                  <a:ext uri="{FF2B5EF4-FFF2-40B4-BE49-F238E27FC236}">
                    <a16:creationId xmlns:a16="http://schemas.microsoft.com/office/drawing/2014/main" id="{94AE51F1-94B6-D8A4-26BA-DAAAF7CC4468}"/>
                  </a:ext>
                </a:extLst>
              </p:cNvPr>
              <p:cNvSpPr/>
              <p:nvPr/>
            </p:nvSpPr>
            <p:spPr>
              <a:xfrm rot="-2461701">
                <a:off x="10723307" y="4545204"/>
                <a:ext cx="220762" cy="14531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16;p1">
              <a:extLst>
                <a:ext uri="{FF2B5EF4-FFF2-40B4-BE49-F238E27FC236}">
                  <a16:creationId xmlns:a16="http://schemas.microsoft.com/office/drawing/2014/main" id="{2262DBF3-88BF-0A56-40AF-7C23732BBE0F}"/>
                </a:ext>
              </a:extLst>
            </p:cNvPr>
            <p:cNvGrpSpPr/>
            <p:nvPr/>
          </p:nvGrpSpPr>
          <p:grpSpPr>
            <a:xfrm>
              <a:off x="4500609" y="1837716"/>
              <a:ext cx="588819" cy="311384"/>
              <a:chOff x="4569230" y="1178778"/>
              <a:chExt cx="3088870" cy="1633481"/>
            </a:xfrm>
          </p:grpSpPr>
          <p:grpSp>
            <p:nvGrpSpPr>
              <p:cNvPr id="5" name="Google Shape;117;p1">
                <a:extLst>
                  <a:ext uri="{FF2B5EF4-FFF2-40B4-BE49-F238E27FC236}">
                    <a16:creationId xmlns:a16="http://schemas.microsoft.com/office/drawing/2014/main" id="{C730D7FF-A364-66FA-DDC5-535F0AEE01E2}"/>
                  </a:ext>
                </a:extLst>
              </p:cNvPr>
              <p:cNvGrpSpPr/>
              <p:nvPr/>
            </p:nvGrpSpPr>
            <p:grpSpPr>
              <a:xfrm>
                <a:off x="4569230" y="1178778"/>
                <a:ext cx="1483108" cy="1625245"/>
                <a:chOff x="8146323" y="4438689"/>
                <a:chExt cx="976216" cy="1069773"/>
              </a:xfrm>
            </p:grpSpPr>
            <p:sp>
              <p:nvSpPr>
                <p:cNvPr id="9" name="Google Shape;118;p1">
                  <a:extLst>
                    <a:ext uri="{FF2B5EF4-FFF2-40B4-BE49-F238E27FC236}">
                      <a16:creationId xmlns:a16="http://schemas.microsoft.com/office/drawing/2014/main" id="{BB4EBB35-1E3F-A647-9B90-EA163ED9855D}"/>
                    </a:ext>
                  </a:extLst>
                </p:cNvPr>
                <p:cNvSpPr/>
                <p:nvPr/>
              </p:nvSpPr>
              <p:spPr>
                <a:xfrm rot="10800000" flipH="1">
                  <a:off x="8146323" y="4438689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119;p1">
                  <a:extLst>
                    <a:ext uri="{FF2B5EF4-FFF2-40B4-BE49-F238E27FC236}">
                      <a16:creationId xmlns:a16="http://schemas.microsoft.com/office/drawing/2014/main" id="{C03C0B90-B0FD-506C-BFA6-E637B1E775FE}"/>
                    </a:ext>
                  </a:extLst>
                </p:cNvPr>
                <p:cNvSpPr/>
                <p:nvPr/>
              </p:nvSpPr>
              <p:spPr>
                <a:xfrm rot="5400000">
                  <a:off x="8493746" y="4879670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" name="Google Shape;120;p1">
                <a:extLst>
                  <a:ext uri="{FF2B5EF4-FFF2-40B4-BE49-F238E27FC236}">
                    <a16:creationId xmlns:a16="http://schemas.microsoft.com/office/drawing/2014/main" id="{6FF0FEE5-B1E0-8D1D-C57E-4CB8B03ADDF0}"/>
                  </a:ext>
                </a:extLst>
              </p:cNvPr>
              <p:cNvGrpSpPr/>
              <p:nvPr/>
            </p:nvGrpSpPr>
            <p:grpSpPr>
              <a:xfrm flipH="1">
                <a:off x="6174992" y="1187014"/>
                <a:ext cx="1483108" cy="1625245"/>
                <a:chOff x="8623190" y="4058596"/>
                <a:chExt cx="976216" cy="1069773"/>
              </a:xfrm>
            </p:grpSpPr>
            <p:sp>
              <p:nvSpPr>
                <p:cNvPr id="7" name="Google Shape;121;p1">
                  <a:extLst>
                    <a:ext uri="{FF2B5EF4-FFF2-40B4-BE49-F238E27FC236}">
                      <a16:creationId xmlns:a16="http://schemas.microsoft.com/office/drawing/2014/main" id="{02C25E79-4510-79AA-FAC0-523E8F209930}"/>
                    </a:ext>
                  </a:extLst>
                </p:cNvPr>
                <p:cNvSpPr/>
                <p:nvPr/>
              </p:nvSpPr>
              <p:spPr>
                <a:xfrm rot="10800000" flipH="1">
                  <a:off x="8623190" y="4058596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" name="Google Shape;122;p1">
                  <a:extLst>
                    <a:ext uri="{FF2B5EF4-FFF2-40B4-BE49-F238E27FC236}">
                      <a16:creationId xmlns:a16="http://schemas.microsoft.com/office/drawing/2014/main" id="{202083B8-A606-83A8-C158-752EC8B9660F}"/>
                    </a:ext>
                  </a:extLst>
                </p:cNvPr>
                <p:cNvSpPr/>
                <p:nvPr/>
              </p:nvSpPr>
              <p:spPr>
                <a:xfrm rot="5400000">
                  <a:off x="8970613" y="4499577"/>
                  <a:ext cx="975910" cy="281675"/>
                </a:xfrm>
                <a:prstGeom prst="parallelogram">
                  <a:avLst>
                    <a:gd name="adj" fmla="val 65579"/>
                  </a:avLst>
                </a:prstGeom>
                <a:solidFill>
                  <a:srgbClr val="1F386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4815381" y="2405816"/>
            <a:ext cx="4472659" cy="169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IoT and IDE </a:t>
            </a:r>
            <a:b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Introduction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03D31-2DCD-3F52-46FF-2D41607B7927}"/>
              </a:ext>
            </a:extLst>
          </p:cNvPr>
          <p:cNvSpPr txBox="1"/>
          <p:nvPr/>
        </p:nvSpPr>
        <p:spPr>
          <a:xfrm>
            <a:off x="3195206" y="1990317"/>
            <a:ext cx="5626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Smart Home Basic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17FF1-FC33-5DDC-E7A1-896E415F29AA}"/>
              </a:ext>
            </a:extLst>
          </p:cNvPr>
          <p:cNvSpPr txBox="1"/>
          <p:nvPr/>
        </p:nvSpPr>
        <p:spPr>
          <a:xfrm>
            <a:off x="3271160" y="2782669"/>
            <a:ext cx="359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Nama : Kevin Naufal Dany</a:t>
            </a:r>
          </a:p>
          <a:p>
            <a:r>
              <a:rPr lang="en-US" sz="1800" dirty="0">
                <a:solidFill>
                  <a:schemeClr val="bg1"/>
                </a:solidFill>
              </a:rPr>
              <a:t>Email : kevinbai2584@gmail.com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 and Objective</a:t>
            </a:r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E549C-B2FF-4414-83DE-44124DC7E253}"/>
              </a:ext>
            </a:extLst>
          </p:cNvPr>
          <p:cNvSpPr txBox="1"/>
          <p:nvPr/>
        </p:nvSpPr>
        <p:spPr>
          <a:xfrm>
            <a:off x="1062135" y="1228397"/>
            <a:ext cx="8920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anak-anak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tidak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lingkungan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memberikan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mendengarkan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menciptakan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dapat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Basic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dapat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memperindah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dapat membuat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dapat di custom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keinginan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– code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system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system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yang dapat di custom dengan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pemuda – pemuda Indonesia 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74C2B-804E-4464-94A7-F8E70CB4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64" y="1490330"/>
            <a:ext cx="6043321" cy="4765082"/>
          </a:xfrm>
          <a:prstGeom prst="rect">
            <a:avLst/>
          </a:prstGeom>
        </p:spPr>
      </p:pic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60F898-8F9F-B4BC-4B18-9E9BA13755A6}"/>
              </a:ext>
            </a:extLst>
          </p:cNvPr>
          <p:cNvSpPr txBox="1"/>
          <p:nvPr/>
        </p:nvSpPr>
        <p:spPr>
          <a:xfrm>
            <a:off x="311495" y="1711215"/>
            <a:ext cx="48926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 (Buzzer)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PushButoon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CD123F-DC53-8B1E-53B3-42E6AB0F24BA}"/>
              </a:ext>
            </a:extLst>
          </p:cNvPr>
          <p:cNvSpPr txBox="1"/>
          <p:nvPr/>
        </p:nvSpPr>
        <p:spPr>
          <a:xfrm>
            <a:off x="0" y="1120998"/>
            <a:ext cx="30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Black" panose="020B0A04020102020204" pitchFamily="34" charset="0"/>
              </a:rPr>
              <a:t>Desain dan </a:t>
            </a:r>
            <a:r>
              <a:rPr lang="en-US" sz="1800" dirty="0" err="1">
                <a:latin typeface="Arial Black" panose="020B0A04020102020204" pitchFamily="34" charset="0"/>
              </a:rPr>
              <a:t>Skematik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2C448-4517-4913-A7E3-593DD15C6465}"/>
              </a:ext>
            </a:extLst>
          </p:cNvPr>
          <p:cNvSpPr txBox="1"/>
          <p:nvPr/>
        </p:nvSpPr>
        <p:spPr>
          <a:xfrm>
            <a:off x="6640785" y="1486896"/>
            <a:ext cx="54292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(1,2,3)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 baris b),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11, baris b),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26, baris b) dan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minus (-)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Merah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 baris c)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katodanya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9, baris c)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Merah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anoda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11, baris c)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katodanya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12, baris c)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Piezo (Buzzer)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(-)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letakkan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15, baris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20, baris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PushButoon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26, baris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dan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28, baris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GND pada Arduino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minus,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13 pada Arduino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9, baris 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12 pada Arduino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12, baris 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minus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15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15, baris b)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-5 pada Arduino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20, baris c)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2 pada Arduino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26, baris g)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28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28, baris a)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5V pada Arduino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terhubung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port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64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3007C-E348-4758-B1B6-79B07C34E5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195;p7">
            <a:extLst>
              <a:ext uri="{FF2B5EF4-FFF2-40B4-BE49-F238E27FC236}">
                <a16:creationId xmlns:a16="http://schemas.microsoft.com/office/drawing/2014/main" id="{E2D9FD3C-D523-438A-9339-3F63FE7A06DD}"/>
              </a:ext>
            </a:extLst>
          </p:cNvPr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FAE10-D9A2-4A47-A0E1-2B33A67BD297}"/>
              </a:ext>
            </a:extLst>
          </p:cNvPr>
          <p:cNvSpPr txBox="1"/>
          <p:nvPr/>
        </p:nvSpPr>
        <p:spPr>
          <a:xfrm>
            <a:off x="320351" y="1441093"/>
            <a:ext cx="11551298" cy="473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C472FE6-ACA8-46B1-B45F-600E0E613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27970"/>
              </p:ext>
            </p:extLst>
          </p:nvPr>
        </p:nvGraphicFramePr>
        <p:xfrm>
          <a:off x="482600" y="1083777"/>
          <a:ext cx="9099940" cy="533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9970">
                  <a:extLst>
                    <a:ext uri="{9D8B030D-6E8A-4147-A177-3AD203B41FA5}">
                      <a16:colId xmlns:a16="http://schemas.microsoft.com/office/drawing/2014/main" val="1061205467"/>
                    </a:ext>
                  </a:extLst>
                </a:gridCol>
                <a:gridCol w="4549970">
                  <a:extLst>
                    <a:ext uri="{9D8B030D-6E8A-4147-A177-3AD203B41FA5}">
                      <a16:colId xmlns:a16="http://schemas.microsoft.com/office/drawing/2014/main" val="4251558218"/>
                    </a:ext>
                  </a:extLst>
                </a:gridCol>
              </a:tblGrid>
              <a:tr h="317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 Black" panose="020B0A04020102020204" pitchFamily="34" charset="0"/>
                        </a:rPr>
                        <a:t>Source Code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18993"/>
                  </a:ext>
                </a:extLst>
              </a:tr>
              <a:tr h="4737733"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dirty="0" err="1"/>
                        <a:t>buttonPin</a:t>
                      </a:r>
                      <a:r>
                        <a:rPr lang="en-US" dirty="0"/>
                        <a:t> = 2;  </a:t>
                      </a:r>
                    </a:p>
                    <a:p>
                      <a:r>
                        <a:rPr lang="en-US" dirty="0"/>
                        <a:t>int led1 = 13;</a:t>
                      </a:r>
                    </a:p>
                    <a:p>
                      <a:r>
                        <a:rPr lang="en-US" dirty="0"/>
                        <a:t>int led2 = 12;</a:t>
                      </a:r>
                    </a:p>
                    <a:p>
                      <a:r>
                        <a:rPr lang="en-US" dirty="0"/>
                        <a:t>int buzzer = 5;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int count = 0;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setup() {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pinMode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buttonPin</a:t>
                      </a:r>
                      <a:r>
                        <a:rPr lang="en-US" dirty="0"/>
                        <a:t>, INPUT); 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pinMode</a:t>
                      </a:r>
                      <a:r>
                        <a:rPr lang="en-US" dirty="0"/>
                        <a:t>(led1, OUTPUT);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pinMode</a:t>
                      </a:r>
                      <a:r>
                        <a:rPr lang="en-US" dirty="0"/>
                        <a:t>(led2, OUTPUT);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pinMode</a:t>
                      </a:r>
                      <a:r>
                        <a:rPr lang="en-US" dirty="0"/>
                        <a:t>(buzzer, OUTPUT);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Serial.begin</a:t>
                      </a:r>
                      <a:r>
                        <a:rPr lang="en-US" dirty="0"/>
                        <a:t>(9600);        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void loop() {</a:t>
                      </a:r>
                    </a:p>
                    <a:p>
                      <a:r>
                        <a:rPr lang="en-US" dirty="0"/>
                        <a:t>  // </a:t>
                      </a:r>
                      <a:r>
                        <a:rPr lang="en-US" dirty="0" err="1"/>
                        <a:t>jika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tombol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ditekan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menambahkan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nomor</a:t>
                      </a:r>
                      <a:endParaRPr lang="en-US" dirty="0"/>
                    </a:p>
                    <a:p>
                      <a:r>
                        <a:rPr lang="en-US" dirty="0"/>
                        <a:t>  if (</a:t>
                      </a:r>
                      <a:r>
                        <a:rPr lang="en-US" dirty="0" err="1"/>
                        <a:t>digitalRead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buttonPin</a:t>
                      </a:r>
                      <a:r>
                        <a:rPr lang="en-US" dirty="0"/>
                        <a:t>) == HIGH) {</a:t>
                      </a:r>
                    </a:p>
                    <a:p>
                      <a:r>
                        <a:rPr lang="en-US" dirty="0"/>
                        <a:t>    count++;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if (count == 3) {</a:t>
                      </a:r>
                    </a:p>
                    <a:p>
                      <a:r>
                        <a:rPr lang="en-US" dirty="0"/>
                        <a:t>      count = 1;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if (count == 1) {</a:t>
                      </a:r>
                    </a:p>
                    <a:p>
                      <a:r>
                        <a:rPr lang="en-US" dirty="0"/>
                        <a:t>      tone(buzzer, 1000);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digitalWrite</a:t>
                      </a:r>
                      <a:r>
                        <a:rPr lang="en-US" dirty="0"/>
                        <a:t>(led1, HIGH);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digitalWrite</a:t>
                      </a:r>
                      <a:r>
                        <a:rPr lang="en-US" dirty="0"/>
                        <a:t>(led2, HIGH);</a:t>
                      </a:r>
                    </a:p>
                    <a:p>
                      <a:r>
                        <a:rPr lang="en-US" dirty="0"/>
                        <a:t>      delay(1000);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Serial.println</a:t>
                      </a:r>
                      <a:r>
                        <a:rPr lang="en-US" dirty="0"/>
                        <a:t>("</a:t>
                      </a:r>
                      <a:r>
                        <a:rPr lang="en-US" dirty="0" err="1"/>
                        <a:t>Selamat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datang</a:t>
                      </a:r>
                      <a:r>
                        <a:rPr lang="en-US" dirty="0"/>
                        <a:t>");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noTone</a:t>
                      </a:r>
                      <a:r>
                        <a:rPr lang="en-US" dirty="0"/>
                        <a:t>(buzzer);</a:t>
                      </a:r>
                    </a:p>
                    <a:p>
                      <a:r>
                        <a:rPr lang="en-US" dirty="0"/>
                        <a:t>    } else {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digitalWrite</a:t>
                      </a:r>
                      <a:r>
                        <a:rPr lang="en-US" dirty="0"/>
                        <a:t>(led1, LOW);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digitalWrite</a:t>
                      </a:r>
                      <a:r>
                        <a:rPr lang="en-US" dirty="0"/>
                        <a:t>(led2, LOW);</a:t>
                      </a:r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dirty="0" err="1"/>
                        <a:t>Serial.println</a:t>
                      </a:r>
                      <a:r>
                        <a:rPr lang="en-US" dirty="0"/>
                        <a:t>("</a:t>
                      </a:r>
                      <a:r>
                        <a:rPr lang="en-US" dirty="0" err="1"/>
                        <a:t>Selamat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jalan</a:t>
                      </a:r>
                      <a:r>
                        <a:rPr lang="en-US" dirty="0"/>
                        <a:t>");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  delay(250);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B2608-8492-498C-9593-0D8C027BB4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80B21-437B-4314-99D7-BDE6ACD7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840" y="136525"/>
            <a:ext cx="6477520" cy="6168188"/>
          </a:xfrm>
          <a:prstGeom prst="rect">
            <a:avLst/>
          </a:prstGeom>
        </p:spPr>
      </p:pic>
      <p:sp>
        <p:nvSpPr>
          <p:cNvPr id="6" name="Google Shape;195;p7">
            <a:extLst>
              <a:ext uri="{FF2B5EF4-FFF2-40B4-BE49-F238E27FC236}">
                <a16:creationId xmlns:a16="http://schemas.microsoft.com/office/drawing/2014/main" id="{80A66E59-95ED-4E3A-8522-7E894D67D1B1}"/>
              </a:ext>
            </a:extLst>
          </p:cNvPr>
          <p:cNvSpPr/>
          <p:nvPr/>
        </p:nvSpPr>
        <p:spPr>
          <a:xfrm>
            <a:off x="-328873" y="296247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explanation code and schematic</a:t>
            </a:r>
            <a:endParaRPr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F1A20-F5CA-4197-A244-960D526E0457}"/>
              </a:ext>
            </a:extLst>
          </p:cNvPr>
          <p:cNvSpPr txBox="1"/>
          <p:nvPr/>
        </p:nvSpPr>
        <p:spPr>
          <a:xfrm>
            <a:off x="342640" y="1222378"/>
            <a:ext cx="2857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Flowchart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AF3AF-D082-4FED-A8CD-329F22E7EBDD}"/>
              </a:ext>
            </a:extLst>
          </p:cNvPr>
          <p:cNvSpPr txBox="1"/>
          <p:nvPr/>
        </p:nvSpPr>
        <p:spPr>
          <a:xfrm>
            <a:off x="342640" y="1570262"/>
            <a:ext cx="4721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Jikalau</a:t>
            </a:r>
            <a:r>
              <a:rPr lang="en-US" dirty="0"/>
              <a:t> blur dapat </a:t>
            </a:r>
            <a:r>
              <a:rPr lang="en-US" dirty="0" err="1"/>
              <a:t>pergi</a:t>
            </a:r>
            <a:r>
              <a:rPr lang="en-US" dirty="0"/>
              <a:t> ke link di </a:t>
            </a:r>
            <a:r>
              <a:rPr lang="en-US" dirty="0" err="1"/>
              <a:t>bawah</a:t>
            </a:r>
            <a:r>
              <a:rPr lang="en-US" dirty="0"/>
              <a:t> ini</a:t>
            </a:r>
          </a:p>
          <a:p>
            <a:endParaRPr lang="en-US" dirty="0"/>
          </a:p>
          <a:p>
            <a:r>
              <a:rPr lang="en-US" dirty="0"/>
              <a:t>https://tinyurl.com/kevin-flowchart</a:t>
            </a:r>
          </a:p>
        </p:txBody>
      </p:sp>
    </p:spTree>
    <p:extLst>
      <p:ext uri="{BB962C8B-B14F-4D97-AF65-F5344CB8AC3E}">
        <p14:creationId xmlns:p14="http://schemas.microsoft.com/office/powerpoint/2010/main" val="5692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>
            <a:off x="142875" y="342900"/>
            <a:ext cx="5700713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100"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ACADEMY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8D783-9897-4DFB-8F40-1B245507A871}"/>
              </a:ext>
            </a:extLst>
          </p:cNvPr>
          <p:cNvSpPr txBox="1"/>
          <p:nvPr/>
        </p:nvSpPr>
        <p:spPr>
          <a:xfrm>
            <a:off x="467360" y="1330960"/>
            <a:ext cx="10363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en-US" dirty="0"/>
            </a:br>
            <a:r>
              <a:rPr lang="en-US" dirty="0"/>
              <a:t>	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Home Basic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 dapat memberikan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nyaman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lampu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memberikan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penghuni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atau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pengunjung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 juga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hemat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memberikan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hangat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memberikan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rangkaian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kenyamanan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kembangkan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mengcustom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memasukkan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Asisten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Goggle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“Ok Goggle”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inginkan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kabulkan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ataupun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nyaman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sambuatan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sambutan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hangat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buat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hiburan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dan sangat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pemuda – pemuda yang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jomblo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sambut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Ketika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memasuki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kamar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pribadinya</a:t>
            </a:r>
            <a:r>
              <a:rPr lang="en-ID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1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ctrTitle" idx="4294967295"/>
          </p:nvPr>
        </p:nvSpPr>
        <p:spPr>
          <a:xfrm>
            <a:off x="0" y="1414463"/>
            <a:ext cx="12192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br>
              <a:rPr lang="en-US" sz="6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 sz="7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922</Words>
  <Application>Microsoft Office PowerPoint</Application>
  <PresentationFormat>Widescreen</PresentationFormat>
  <Paragraphs>103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Singgih bekti Worsito</dc:creator>
  <cp:lastModifiedBy>Kevin Naufal</cp:lastModifiedBy>
  <cp:revision>33</cp:revision>
  <dcterms:created xsi:type="dcterms:W3CDTF">2021-07-07T10:20:59Z</dcterms:created>
  <dcterms:modified xsi:type="dcterms:W3CDTF">2023-08-20T19:08:12Z</dcterms:modified>
</cp:coreProperties>
</file>