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8" r:id="rId4"/>
    <p:sldId id="271" r:id="rId5"/>
    <p:sldId id="269" r:id="rId6"/>
    <p:sldId id="26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vVpGc3mUI9cNuGS5WUn4Ic/4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16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3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26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8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1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AA5B1-079A-F64A-D66E-B2B6CAAB519B}"/>
              </a:ext>
            </a:extLst>
          </p:cNvPr>
          <p:cNvGrpSpPr/>
          <p:nvPr userDrawn="1"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32CF2091-1449-858F-1C57-7D2826A635D0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65654AC1-0340-F882-16AF-FC3DE634208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4312EB48-E77C-4787-1E3F-6BB1608AA495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9674FFB4-198F-F610-BC3E-E3CF2458D4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0E940DBC-798C-D1DE-E90E-851DFAD3142B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9E8958C9-9109-B3AF-042A-588B6816FBC4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BB4CDF0F-8388-FA8B-3AEF-0C88693B90D8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1;p1">
                <a:extLst>
                  <a:ext uri="{FF2B5EF4-FFF2-40B4-BE49-F238E27FC236}">
                    <a16:creationId xmlns:a16="http://schemas.microsoft.com/office/drawing/2014/main" id="{90D20682-45E8-0BCB-C872-C2784223D2FC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2;p1">
                <a:extLst>
                  <a:ext uri="{FF2B5EF4-FFF2-40B4-BE49-F238E27FC236}">
                    <a16:creationId xmlns:a16="http://schemas.microsoft.com/office/drawing/2014/main" id="{14FB245E-8A23-90F4-BC6B-0A5D596C5901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3;p1">
                <a:extLst>
                  <a:ext uri="{FF2B5EF4-FFF2-40B4-BE49-F238E27FC236}">
                    <a16:creationId xmlns:a16="http://schemas.microsoft.com/office/drawing/2014/main" id="{DD15903B-B1A0-1877-C127-D94BB94DBA0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;p1">
                <a:extLst>
                  <a:ext uri="{FF2B5EF4-FFF2-40B4-BE49-F238E27FC236}">
                    <a16:creationId xmlns:a16="http://schemas.microsoft.com/office/drawing/2014/main" id="{7D9F5366-134E-6E03-4786-7AD1A039317B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;p1">
                <a:extLst>
                  <a:ext uri="{FF2B5EF4-FFF2-40B4-BE49-F238E27FC236}">
                    <a16:creationId xmlns:a16="http://schemas.microsoft.com/office/drawing/2014/main" id="{4DDE5044-9CCB-77BD-530E-078A95A953FB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;p1">
                <a:extLst>
                  <a:ext uri="{FF2B5EF4-FFF2-40B4-BE49-F238E27FC236}">
                    <a16:creationId xmlns:a16="http://schemas.microsoft.com/office/drawing/2014/main" id="{96ED7050-2812-3E18-F8F1-44DAD4092D35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;p1">
                <a:extLst>
                  <a:ext uri="{FF2B5EF4-FFF2-40B4-BE49-F238E27FC236}">
                    <a16:creationId xmlns:a16="http://schemas.microsoft.com/office/drawing/2014/main" id="{D920B210-1EB6-6B62-B07D-FBAD65ADE0C2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;p1">
                <a:extLst>
                  <a:ext uri="{FF2B5EF4-FFF2-40B4-BE49-F238E27FC236}">
                    <a16:creationId xmlns:a16="http://schemas.microsoft.com/office/drawing/2014/main" id="{5145B49D-162B-473F-B2DD-CE1EDA4390EA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9;p1">
                <a:extLst>
                  <a:ext uri="{FF2B5EF4-FFF2-40B4-BE49-F238E27FC236}">
                    <a16:creationId xmlns:a16="http://schemas.microsoft.com/office/drawing/2014/main" id="{2973AE2E-29A1-4726-42CF-40471AE4D6DC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0;p1">
                <a:extLst>
                  <a:ext uri="{FF2B5EF4-FFF2-40B4-BE49-F238E27FC236}">
                    <a16:creationId xmlns:a16="http://schemas.microsoft.com/office/drawing/2014/main" id="{679AD4FE-A89B-0B95-AEDA-E48440B13CDD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1;p1">
                <a:extLst>
                  <a:ext uri="{FF2B5EF4-FFF2-40B4-BE49-F238E27FC236}">
                    <a16:creationId xmlns:a16="http://schemas.microsoft.com/office/drawing/2014/main" id="{00942375-9F6D-26C7-1BED-2A0E43B04E59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2;p1">
                <a:extLst>
                  <a:ext uri="{FF2B5EF4-FFF2-40B4-BE49-F238E27FC236}">
                    <a16:creationId xmlns:a16="http://schemas.microsoft.com/office/drawing/2014/main" id="{851544E4-DED2-F7BD-1F4A-AEEA9792B7F9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3;p1">
                <a:extLst>
                  <a:ext uri="{FF2B5EF4-FFF2-40B4-BE49-F238E27FC236}">
                    <a16:creationId xmlns:a16="http://schemas.microsoft.com/office/drawing/2014/main" id="{506AA31D-9A86-A36D-D4C4-EAF2D4EA4D37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4;p1">
                <a:extLst>
                  <a:ext uri="{FF2B5EF4-FFF2-40B4-BE49-F238E27FC236}">
                    <a16:creationId xmlns:a16="http://schemas.microsoft.com/office/drawing/2014/main" id="{D9E10275-2257-02DE-E9EE-E87C17B60F10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5;p1">
                <a:extLst>
                  <a:ext uri="{FF2B5EF4-FFF2-40B4-BE49-F238E27FC236}">
                    <a16:creationId xmlns:a16="http://schemas.microsoft.com/office/drawing/2014/main" id="{F9679D4D-087B-E491-78E4-7E73D6A29CB4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0AE5430B-8950-8FB0-0A98-6C121FC73A99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FA9F367F-DFB6-EB8D-0CED-13B008A6288A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C28D6E6B-D143-C8B8-87C9-5719CDE6F9C9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62F7DD9A-063F-C324-7329-232827E7D7BF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8E0C7F13-1F38-CAB1-06B7-11A49C702469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E2160446-5274-4D01-CB56-0C64FAFE15AD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7B4023E9-9738-494C-30D0-0D3BA87B6C93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4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4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3AB36-A653-C126-B765-15F40CFD4C22}"/>
              </a:ext>
            </a:extLst>
          </p:cNvPr>
          <p:cNvGrpSpPr/>
          <p:nvPr userDrawn="1"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03C7B139-42D5-4E63-8EEE-7C92DFA8BB0C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E1225F4B-358D-EC15-4F06-E1D73F3760E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148E4258-5817-4F13-94CD-85591B176507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EA83635F-C29F-D332-B4E6-72BC5E754E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5C8AE064-CB5C-1F2C-D7C0-84D52D3A7F30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AB5E3148-33FD-1811-7245-97FB38EF7389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0;p1">
                <a:extLst>
                  <a:ext uri="{FF2B5EF4-FFF2-40B4-BE49-F238E27FC236}">
                    <a16:creationId xmlns:a16="http://schemas.microsoft.com/office/drawing/2014/main" id="{0B5FBA62-E45D-C36B-338B-B696EDE474C2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1;p1">
                <a:extLst>
                  <a:ext uri="{FF2B5EF4-FFF2-40B4-BE49-F238E27FC236}">
                    <a16:creationId xmlns:a16="http://schemas.microsoft.com/office/drawing/2014/main" id="{7AB58C22-7DC0-2D2D-1988-8CA23D798EE6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;p1">
                <a:extLst>
                  <a:ext uri="{FF2B5EF4-FFF2-40B4-BE49-F238E27FC236}">
                    <a16:creationId xmlns:a16="http://schemas.microsoft.com/office/drawing/2014/main" id="{EBE1FEE6-C854-1B93-FD73-95833F05A706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3;p1">
                <a:extLst>
                  <a:ext uri="{FF2B5EF4-FFF2-40B4-BE49-F238E27FC236}">
                    <a16:creationId xmlns:a16="http://schemas.microsoft.com/office/drawing/2014/main" id="{1C8D1A37-3D08-D9F7-8134-805646AF25B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4;p1">
                <a:extLst>
                  <a:ext uri="{FF2B5EF4-FFF2-40B4-BE49-F238E27FC236}">
                    <a16:creationId xmlns:a16="http://schemas.microsoft.com/office/drawing/2014/main" id="{5F1940BB-7D71-96CF-D865-B43D6AF518C7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;p1">
                <a:extLst>
                  <a:ext uri="{FF2B5EF4-FFF2-40B4-BE49-F238E27FC236}">
                    <a16:creationId xmlns:a16="http://schemas.microsoft.com/office/drawing/2014/main" id="{E59684A6-A8CC-8B10-A557-7933365EE2A0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6;p1">
                <a:extLst>
                  <a:ext uri="{FF2B5EF4-FFF2-40B4-BE49-F238E27FC236}">
                    <a16:creationId xmlns:a16="http://schemas.microsoft.com/office/drawing/2014/main" id="{42C6FF8A-04C8-89AB-9F10-37D586B0DA9B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;p1">
                <a:extLst>
                  <a:ext uri="{FF2B5EF4-FFF2-40B4-BE49-F238E27FC236}">
                    <a16:creationId xmlns:a16="http://schemas.microsoft.com/office/drawing/2014/main" id="{61CAEC73-B748-54F0-E774-236D6D4AF990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8;p1">
                <a:extLst>
                  <a:ext uri="{FF2B5EF4-FFF2-40B4-BE49-F238E27FC236}">
                    <a16:creationId xmlns:a16="http://schemas.microsoft.com/office/drawing/2014/main" id="{A82A11C8-0ABF-8503-B616-65D533A6FC97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9;p1">
                <a:extLst>
                  <a:ext uri="{FF2B5EF4-FFF2-40B4-BE49-F238E27FC236}">
                    <a16:creationId xmlns:a16="http://schemas.microsoft.com/office/drawing/2014/main" id="{ED69B59E-AFFC-184C-90F3-070A9C691171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0;p1">
                <a:extLst>
                  <a:ext uri="{FF2B5EF4-FFF2-40B4-BE49-F238E27FC236}">
                    <a16:creationId xmlns:a16="http://schemas.microsoft.com/office/drawing/2014/main" id="{36F1D37C-1DD2-157A-4F5F-61969C460D0F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1;p1">
                <a:extLst>
                  <a:ext uri="{FF2B5EF4-FFF2-40B4-BE49-F238E27FC236}">
                    <a16:creationId xmlns:a16="http://schemas.microsoft.com/office/drawing/2014/main" id="{A60C1C6E-8465-7A43-F917-EE6F66943402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2;p1">
                <a:extLst>
                  <a:ext uri="{FF2B5EF4-FFF2-40B4-BE49-F238E27FC236}">
                    <a16:creationId xmlns:a16="http://schemas.microsoft.com/office/drawing/2014/main" id="{825FB342-C1E3-C101-60F5-3A7B63CA8CA1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3;p1">
                <a:extLst>
                  <a:ext uri="{FF2B5EF4-FFF2-40B4-BE49-F238E27FC236}">
                    <a16:creationId xmlns:a16="http://schemas.microsoft.com/office/drawing/2014/main" id="{601FF329-A58A-B7D9-F127-3A1D62B3B286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4;p1">
                <a:extLst>
                  <a:ext uri="{FF2B5EF4-FFF2-40B4-BE49-F238E27FC236}">
                    <a16:creationId xmlns:a16="http://schemas.microsoft.com/office/drawing/2014/main" id="{EFEFED07-FE76-FEE2-27CB-FB69F8005266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5;p1">
                <a:extLst>
                  <a:ext uri="{FF2B5EF4-FFF2-40B4-BE49-F238E27FC236}">
                    <a16:creationId xmlns:a16="http://schemas.microsoft.com/office/drawing/2014/main" id="{94AE51F1-94B6-D8A4-26BA-DAAAF7CC4468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2262DBF3-88BF-0A56-40AF-7C23732BBE0F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C730D7FF-A364-66FA-DDC5-535F0AEE01E2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BB4EBB35-1E3F-A647-9B90-EA163ED9855D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C03C0B90-B0FD-506C-BFA6-E637B1E775FE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6FF0FEE5-B1E0-8D1D-C57E-4CB8B03ADDF0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02C25E79-4510-79AA-FAC0-523E8F209930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202083B8-A606-83A8-C158-752EC8B9660F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3D31-2DCD-3F52-46FF-2D41607B7927}"/>
              </a:ext>
            </a:extLst>
          </p:cNvPr>
          <p:cNvSpPr txBox="1"/>
          <p:nvPr/>
        </p:nvSpPr>
        <p:spPr>
          <a:xfrm>
            <a:off x="1966908" y="1213009"/>
            <a:ext cx="8996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Alat Monitoring </a:t>
            </a:r>
            <a:r>
              <a:rPr lang="en-US" sz="4800" b="1" dirty="0" err="1">
                <a:solidFill>
                  <a:schemeClr val="bg1"/>
                </a:solidFill>
              </a:rPr>
              <a:t>Suhu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dalam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Mengendalikan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Lampu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17FF1-FC33-5DDC-E7A1-896E415F29AA}"/>
              </a:ext>
            </a:extLst>
          </p:cNvPr>
          <p:cNvSpPr txBox="1"/>
          <p:nvPr/>
        </p:nvSpPr>
        <p:spPr>
          <a:xfrm>
            <a:off x="3271160" y="2782669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Nama : Rifai falefi</a:t>
            </a:r>
          </a:p>
          <a:p>
            <a:r>
              <a:rPr lang="en-US" sz="1800" dirty="0">
                <a:solidFill>
                  <a:schemeClr val="bg1"/>
                </a:solidFill>
              </a:rPr>
              <a:t>Email : rifaifalefi92@gmail.com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702365" y="1445623"/>
            <a:ext cx="110258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/>
              <a:t>	</a:t>
            </a:r>
            <a:r>
              <a:rPr lang="en-ID" sz="2000" dirty="0" err="1"/>
              <a:t>Ternak</a:t>
            </a:r>
            <a:r>
              <a:rPr lang="en-ID" sz="2000" dirty="0"/>
              <a:t> </a:t>
            </a:r>
            <a:r>
              <a:rPr lang="en-ID" sz="2000" dirty="0" err="1"/>
              <a:t>unggas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jual</a:t>
            </a:r>
            <a:r>
              <a:rPr lang="en-ID" sz="2000" dirty="0"/>
              <a:t> yang </a:t>
            </a:r>
            <a:r>
              <a:rPr lang="en-ID" sz="2000" dirty="0" err="1"/>
              <a:t>menjajikan</a:t>
            </a:r>
            <a:r>
              <a:rPr lang="en-ID" sz="2000" dirty="0"/>
              <a:t> </a:t>
            </a:r>
            <a:r>
              <a:rPr lang="en-ID" sz="2000" dirty="0" err="1"/>
              <a:t>khususnya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penyediaan</a:t>
            </a:r>
            <a:r>
              <a:rPr lang="en-ID" sz="2000" dirty="0"/>
              <a:t> protein </a:t>
            </a:r>
            <a:r>
              <a:rPr lang="en-ID" sz="2000" dirty="0" err="1"/>
              <a:t>hewani</a:t>
            </a:r>
            <a:r>
              <a:rPr lang="en-ID" sz="2000" dirty="0"/>
              <a:t> </a:t>
            </a:r>
            <a:r>
              <a:rPr lang="en-ID" sz="2000" dirty="0" err="1"/>
              <a:t>guna</a:t>
            </a:r>
            <a:r>
              <a:rPr lang="en-ID" sz="2000" dirty="0"/>
              <a:t> </a:t>
            </a:r>
            <a:r>
              <a:rPr lang="en-ID" sz="2000" dirty="0" err="1"/>
              <a:t>memenuhi</a:t>
            </a:r>
            <a:r>
              <a:rPr lang="en-ID" sz="2000" dirty="0"/>
              <a:t> </a:t>
            </a:r>
            <a:r>
              <a:rPr lang="en-ID" sz="2000" dirty="0" err="1"/>
              <a:t>kebutuhan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negeri, Salah </a:t>
            </a:r>
            <a:r>
              <a:rPr lang="en-ID" sz="2000" dirty="0" err="1"/>
              <a:t>satu</a:t>
            </a:r>
            <a:r>
              <a:rPr lang="en-ID" sz="2000" dirty="0"/>
              <a:t> industry </a:t>
            </a:r>
            <a:r>
              <a:rPr lang="en-ID" sz="2000" dirty="0" err="1"/>
              <a:t>perunggasan</a:t>
            </a:r>
            <a:r>
              <a:rPr lang="en-ID" sz="2000" dirty="0"/>
              <a:t>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peran</a:t>
            </a:r>
            <a:r>
              <a:rPr lang="en-ID" sz="2000" dirty="0"/>
              <a:t> </a:t>
            </a:r>
            <a:r>
              <a:rPr lang="en-ID" sz="2000" dirty="0" err="1"/>
              <a:t>penting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penyediaan</a:t>
            </a:r>
            <a:r>
              <a:rPr lang="en-ID" sz="2000" dirty="0"/>
              <a:t> protein </a:t>
            </a:r>
            <a:r>
              <a:rPr lang="en-ID" sz="2000" dirty="0" err="1"/>
              <a:t>hewani</a:t>
            </a:r>
            <a:r>
              <a:rPr lang="en-ID" sz="2000" dirty="0"/>
              <a:t> </a:t>
            </a:r>
            <a:r>
              <a:rPr lang="en-ID" sz="2000" dirty="0" err="1"/>
              <a:t>masyarakat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peternakan</a:t>
            </a:r>
            <a:r>
              <a:rPr lang="en-ID" sz="2000" dirty="0"/>
              <a:t> </a:t>
            </a:r>
            <a:r>
              <a:rPr lang="en-ID" sz="2000" dirty="0" err="1"/>
              <a:t>ayam</a:t>
            </a:r>
            <a:r>
              <a:rPr lang="en-ID" sz="2000" dirty="0"/>
              <a:t> </a:t>
            </a:r>
            <a:r>
              <a:rPr lang="en-ID" sz="2000" dirty="0" err="1"/>
              <a:t>ras</a:t>
            </a:r>
            <a:r>
              <a:rPr lang="en-ID" sz="2000" dirty="0"/>
              <a:t> </a:t>
            </a:r>
            <a:r>
              <a:rPr lang="en-ID" sz="2000" dirty="0" err="1"/>
              <a:t>petelur</a:t>
            </a:r>
            <a:r>
              <a:rPr lang="en-ID" sz="2000" dirty="0"/>
              <a:t> yang </a:t>
            </a:r>
            <a:r>
              <a:rPr lang="en-ID" sz="2000" dirty="0" err="1"/>
              <a:t>menghasilkan</a:t>
            </a:r>
            <a:r>
              <a:rPr lang="en-ID" sz="2000" dirty="0"/>
              <a:t> </a:t>
            </a:r>
            <a:r>
              <a:rPr lang="en-ID" sz="2000" dirty="0" err="1"/>
              <a:t>produk</a:t>
            </a:r>
            <a:r>
              <a:rPr lang="en-ID" sz="2000" dirty="0"/>
              <a:t> </a:t>
            </a:r>
            <a:r>
              <a:rPr lang="en-ID" sz="2000" dirty="0" err="1"/>
              <a:t>telur</a:t>
            </a:r>
            <a:r>
              <a:rPr lang="en-ID" sz="2000" dirty="0"/>
              <a:t> </a:t>
            </a:r>
            <a:r>
              <a:rPr lang="en-ID" sz="2000" dirty="0" err="1"/>
              <a:t>konsumsi</a:t>
            </a:r>
            <a:r>
              <a:rPr lang="en-ID" sz="2000" dirty="0"/>
              <a:t>. Salah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peternakan</a:t>
            </a:r>
            <a:r>
              <a:rPr lang="en-ID" sz="2000" dirty="0"/>
              <a:t> yang </a:t>
            </a:r>
            <a:r>
              <a:rPr lang="en-ID" sz="2000" dirty="0" err="1"/>
              <a:t>dikembangkan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menunjang</a:t>
            </a:r>
            <a:r>
              <a:rPr lang="en-ID" sz="2000" dirty="0"/>
              <a:t> protein </a:t>
            </a:r>
            <a:r>
              <a:rPr lang="en-ID" sz="2000" dirty="0" err="1"/>
              <a:t>hewani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peternakann</a:t>
            </a:r>
            <a:r>
              <a:rPr lang="en-ID" sz="2000" dirty="0"/>
              <a:t> </a:t>
            </a:r>
            <a:r>
              <a:rPr lang="en-ID" sz="2000" dirty="0" err="1"/>
              <a:t>ayam</a:t>
            </a:r>
            <a:r>
              <a:rPr lang="en-ID" sz="2000" dirty="0"/>
              <a:t> </a:t>
            </a:r>
            <a:r>
              <a:rPr lang="en-ID" sz="2000" dirty="0" err="1"/>
              <a:t>ras</a:t>
            </a:r>
            <a:r>
              <a:rPr lang="en-ID" sz="2000" dirty="0"/>
              <a:t> </a:t>
            </a:r>
            <a:r>
              <a:rPr lang="en-ID" sz="2000" dirty="0" err="1"/>
              <a:t>petelur</a:t>
            </a:r>
            <a:r>
              <a:rPr lang="en-ID" sz="2000" dirty="0"/>
              <a:t>, </a:t>
            </a:r>
            <a:r>
              <a:rPr lang="en-ID" sz="2000" dirty="0" err="1"/>
              <a:t>peternakan</a:t>
            </a:r>
            <a:r>
              <a:rPr lang="en-ID" sz="2000" dirty="0"/>
              <a:t> </a:t>
            </a:r>
            <a:r>
              <a:rPr lang="en-ID" sz="2000" dirty="0" err="1"/>
              <a:t>ayam</a:t>
            </a:r>
            <a:r>
              <a:rPr lang="en-ID" sz="2000" dirty="0"/>
              <a:t> </a:t>
            </a:r>
            <a:r>
              <a:rPr lang="en-ID" sz="2000" dirty="0" err="1"/>
              <a:t>petelur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peluang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dikembangkan</a:t>
            </a:r>
            <a:r>
              <a:rPr lang="en-ID" sz="2000" dirty="0"/>
              <a:t>,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dunia </a:t>
            </a:r>
            <a:r>
              <a:rPr lang="en-ID" sz="2000" dirty="0" err="1"/>
              <a:t>perunggasan</a:t>
            </a:r>
            <a:r>
              <a:rPr lang="en-ID" sz="2000" dirty="0"/>
              <a:t> dan </a:t>
            </a:r>
            <a:r>
              <a:rPr lang="en-ID" sz="2000" dirty="0" err="1"/>
              <a:t>umumnya</a:t>
            </a:r>
            <a:r>
              <a:rPr lang="en-ID" sz="2000" dirty="0"/>
              <a:t> </a:t>
            </a:r>
            <a:r>
              <a:rPr lang="en-ID" sz="2000" dirty="0" err="1"/>
              <a:t>bersifat</a:t>
            </a:r>
            <a:r>
              <a:rPr lang="en-ID" sz="2000" dirty="0"/>
              <a:t> </a:t>
            </a:r>
            <a:r>
              <a:rPr lang="en-ID" sz="2000" dirty="0" err="1"/>
              <a:t>komersial</a:t>
            </a:r>
            <a:r>
              <a:rPr lang="en-ID" sz="2000" dirty="0"/>
              <a:t>. </a:t>
            </a:r>
            <a:r>
              <a:rPr lang="en-ID" sz="2000" dirty="0" err="1"/>
              <a:t>Namun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pengelolaan</a:t>
            </a:r>
            <a:r>
              <a:rPr lang="en-ID" sz="2000" dirty="0"/>
              <a:t> </a:t>
            </a:r>
            <a:r>
              <a:rPr lang="en-ID" sz="2000" dirty="0" err="1"/>
              <a:t>peternakan</a:t>
            </a:r>
            <a:r>
              <a:rPr lang="en-ID" sz="2000" dirty="0"/>
              <a:t> </a:t>
            </a:r>
            <a:r>
              <a:rPr lang="en-ID" sz="2000" dirty="0" err="1"/>
              <a:t>ayam</a:t>
            </a:r>
            <a:r>
              <a:rPr lang="en-ID" sz="2000" dirty="0"/>
              <a:t> </a:t>
            </a:r>
            <a:r>
              <a:rPr lang="en-ID" sz="2000" dirty="0" err="1"/>
              <a:t>ternyata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,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hal</a:t>
            </a:r>
            <a:r>
              <a:rPr lang="en-ID" sz="2000" dirty="0"/>
              <a:t> yang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tentang</a:t>
            </a:r>
            <a:r>
              <a:rPr lang="en-ID" sz="2000" dirty="0"/>
              <a:t> </a:t>
            </a:r>
            <a:r>
              <a:rPr lang="en-ID" sz="2000" dirty="0" err="1"/>
              <a:t>budidaya</a:t>
            </a:r>
            <a:r>
              <a:rPr lang="en-ID" sz="2000" dirty="0"/>
              <a:t> </a:t>
            </a:r>
            <a:r>
              <a:rPr lang="en-ID" sz="2000" dirty="0" err="1"/>
              <a:t>ayam</a:t>
            </a:r>
            <a:r>
              <a:rPr lang="en-ID" sz="2000" dirty="0"/>
              <a:t>. Salah </a:t>
            </a:r>
            <a:r>
              <a:rPr lang="en-ID" sz="2000" dirty="0" err="1"/>
              <a:t>satunya</a:t>
            </a:r>
            <a:r>
              <a:rPr lang="en-ID" sz="2000" dirty="0"/>
              <a:t>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pemilihan</a:t>
            </a:r>
            <a:r>
              <a:rPr lang="en-ID" sz="2000" dirty="0"/>
              <a:t> </a:t>
            </a:r>
            <a:r>
              <a:rPr lang="en-ID" sz="2000" dirty="0" err="1"/>
              <a:t>lokasi</a:t>
            </a:r>
            <a:r>
              <a:rPr lang="en-ID" sz="2000" dirty="0"/>
              <a:t> </a:t>
            </a:r>
            <a:r>
              <a:rPr lang="en-ID" sz="2000" dirty="0" err="1"/>
              <a:t>kandang</a:t>
            </a:r>
            <a:r>
              <a:rPr lang="en-ID" sz="2000" dirty="0"/>
              <a:t> yang </a:t>
            </a:r>
            <a:r>
              <a:rPr lang="en-ID" sz="2000" dirty="0" err="1"/>
              <a:t>jauh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pemukiman</a:t>
            </a:r>
            <a:r>
              <a:rPr lang="en-ID" sz="2000" dirty="0"/>
              <a:t>, </a:t>
            </a:r>
            <a:r>
              <a:rPr lang="en-ID" sz="2000" dirty="0" err="1"/>
              <a:t>bertujuan</a:t>
            </a:r>
            <a:r>
              <a:rPr lang="en-ID" sz="2000" dirty="0"/>
              <a:t> agar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menganggu</a:t>
            </a:r>
            <a:r>
              <a:rPr lang="en-ID" sz="2000" dirty="0"/>
              <a:t> </a:t>
            </a:r>
            <a:r>
              <a:rPr lang="en-ID" sz="2000" dirty="0" err="1"/>
              <a:t>pemukiman</a:t>
            </a:r>
            <a:r>
              <a:rPr lang="en-ID" sz="2000" dirty="0"/>
              <a:t>. </a:t>
            </a:r>
            <a:r>
              <a:rPr lang="en-ID" sz="2000" dirty="0" err="1"/>
              <a:t>Pemilihan</a:t>
            </a:r>
            <a:r>
              <a:rPr lang="en-ID" sz="2000" dirty="0"/>
              <a:t> </a:t>
            </a:r>
            <a:r>
              <a:rPr lang="en-ID" sz="2000" dirty="0" err="1"/>
              <a:t>lokasi</a:t>
            </a:r>
            <a:r>
              <a:rPr lang="en-ID" sz="2000" dirty="0"/>
              <a:t> yang </a:t>
            </a:r>
            <a:r>
              <a:rPr lang="en-ID" sz="2000" dirty="0" err="1"/>
              <a:t>jauh</a:t>
            </a:r>
            <a:r>
              <a:rPr lang="en-ID" sz="2000" dirty="0"/>
              <a:t> </a:t>
            </a:r>
            <a:r>
              <a:rPr lang="en-ID" sz="2000" dirty="0" err="1"/>
              <a:t>menimbulkan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sulitnya</a:t>
            </a:r>
            <a:r>
              <a:rPr lang="en-ID" sz="2000" dirty="0"/>
              <a:t> </a:t>
            </a:r>
            <a:r>
              <a:rPr lang="en-ID" sz="2000" dirty="0" err="1"/>
              <a:t>menemukan</a:t>
            </a:r>
            <a:r>
              <a:rPr lang="en-ID" sz="2000" dirty="0"/>
              <a:t> </a:t>
            </a:r>
            <a:r>
              <a:rPr lang="en-ID" sz="2000" dirty="0" err="1"/>
              <a:t>pekerja</a:t>
            </a:r>
            <a:r>
              <a:rPr lang="en-ID" sz="2000" dirty="0"/>
              <a:t> yang </a:t>
            </a:r>
            <a:r>
              <a:rPr lang="en-ID" sz="2000" dirty="0" err="1"/>
              <a:t>profesional</a:t>
            </a:r>
            <a:r>
              <a:rPr lang="en-ID" sz="2000" dirty="0"/>
              <a:t> yang </a:t>
            </a:r>
            <a:r>
              <a:rPr lang="en-ID" sz="2000" dirty="0" err="1"/>
              <a:t>mau</a:t>
            </a:r>
            <a:r>
              <a:rPr lang="en-ID" sz="2000" dirty="0"/>
              <a:t> </a:t>
            </a:r>
            <a:r>
              <a:rPr lang="en-ID" sz="2000" dirty="0" err="1"/>
              <a:t>menetap</a:t>
            </a:r>
            <a:r>
              <a:rPr lang="en-ID" sz="2000" dirty="0"/>
              <a:t> di </a:t>
            </a:r>
            <a:r>
              <a:rPr lang="en-ID" sz="2000" dirty="0" err="1"/>
              <a:t>peternakan</a:t>
            </a:r>
            <a:r>
              <a:rPr lang="en-ID" sz="2000" dirty="0"/>
              <a:t>, </a:t>
            </a:r>
            <a:r>
              <a:rPr lang="en-ID" sz="2000" dirty="0" err="1"/>
              <a:t>padahal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</a:t>
            </a:r>
            <a:r>
              <a:rPr lang="en-ID" sz="2000" dirty="0" err="1"/>
              <a:t>kandang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dipantau</a:t>
            </a:r>
            <a:r>
              <a:rPr lang="en-ID" sz="2000" dirty="0"/>
              <a:t> </a:t>
            </a:r>
            <a:r>
              <a:rPr lang="en-ID" sz="2000" dirty="0" err="1"/>
              <a:t>terus</a:t>
            </a:r>
            <a:r>
              <a:rPr lang="en-ID" sz="2000" dirty="0"/>
              <a:t> </a:t>
            </a:r>
            <a:r>
              <a:rPr lang="en-ID" sz="2000" dirty="0" err="1"/>
              <a:t>menerus</a:t>
            </a:r>
            <a:r>
              <a:rPr lang="en-ID" sz="2000" dirty="0"/>
              <a:t>. </a:t>
            </a:r>
            <a:r>
              <a:rPr lang="en-ID" sz="2000" dirty="0" err="1"/>
              <a:t>Selain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pengaruh</a:t>
            </a:r>
            <a:r>
              <a:rPr lang="en-ID" sz="2000" dirty="0"/>
              <a:t> global warming yang </a:t>
            </a:r>
            <a:r>
              <a:rPr lang="en-ID" sz="2000" dirty="0" err="1"/>
              <a:t>berdampak</a:t>
            </a:r>
            <a:r>
              <a:rPr lang="en-ID" sz="2000" dirty="0"/>
              <a:t> pada </a:t>
            </a:r>
            <a:r>
              <a:rPr lang="en-ID" sz="2000" dirty="0" err="1"/>
              <a:t>perubahan</a:t>
            </a:r>
            <a:r>
              <a:rPr lang="en-ID" sz="2000" dirty="0"/>
              <a:t> </a:t>
            </a:r>
            <a:r>
              <a:rPr lang="en-ID" sz="2000" dirty="0" err="1"/>
              <a:t>cuaca</a:t>
            </a:r>
            <a:r>
              <a:rPr lang="en-ID" sz="2000" dirty="0"/>
              <a:t> yang sangat </a:t>
            </a:r>
            <a:r>
              <a:rPr lang="en-ID" sz="2000" dirty="0" err="1"/>
              <a:t>fluktuatif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pemeliharaan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ketat</a:t>
            </a:r>
            <a:r>
              <a:rPr lang="en-ID" sz="2000" dirty="0"/>
              <a:t> dan </a:t>
            </a:r>
            <a:r>
              <a:rPr lang="en-ID" sz="2000" dirty="0" err="1"/>
              <a:t>intensif</a:t>
            </a:r>
            <a:r>
              <a:rPr lang="en-ID" sz="2000" dirty="0"/>
              <a:t>, </a:t>
            </a:r>
            <a:r>
              <a:rPr lang="en-ID" sz="2000" dirty="0" err="1"/>
              <a:t>suhu</a:t>
            </a:r>
            <a:r>
              <a:rPr lang="en-ID" sz="2000" dirty="0"/>
              <a:t> </a:t>
            </a:r>
            <a:r>
              <a:rPr lang="en-ID" sz="2000" dirty="0" err="1"/>
              <a:t>kandang</a:t>
            </a:r>
            <a:r>
              <a:rPr lang="en-ID" sz="2000" dirty="0"/>
              <a:t> </a:t>
            </a:r>
            <a:r>
              <a:rPr lang="en-ID" sz="2000" dirty="0" err="1"/>
              <a:t>harus</a:t>
            </a:r>
            <a:r>
              <a:rPr lang="en-ID" sz="2000" dirty="0"/>
              <a:t> </a:t>
            </a:r>
            <a:r>
              <a:rPr lang="en-ID" sz="2000" dirty="0" err="1"/>
              <a:t>diatur</a:t>
            </a:r>
            <a:r>
              <a:rPr lang="en-ID" sz="2000" dirty="0"/>
              <a:t>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usia</a:t>
            </a:r>
            <a:r>
              <a:rPr lang="en-ID" sz="2000" dirty="0"/>
              <a:t> </a:t>
            </a:r>
            <a:r>
              <a:rPr lang="en-ID" sz="2000" dirty="0" err="1"/>
              <a:t>ayam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lampu</a:t>
            </a:r>
            <a:r>
              <a:rPr lang="en-ID" sz="2000" dirty="0"/>
              <a:t> </a:t>
            </a:r>
            <a:r>
              <a:rPr lang="en-ID" sz="2000" dirty="0" err="1"/>
              <a:t>pemanas</a:t>
            </a:r>
            <a:r>
              <a:rPr lang="en-ID" sz="2000" dirty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Konten</a:t>
            </a:r>
            <a:r>
              <a:rPr lang="en-US" sz="1600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604227" y="2031522"/>
            <a:ext cx="2896947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Desain dan </a:t>
            </a:r>
            <a:r>
              <a:rPr lang="en-US" sz="2000" dirty="0" err="1"/>
              <a:t>Skematik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93254-CD8B-41BF-B71E-60A799829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02" y="1428471"/>
            <a:ext cx="426779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949234" y="1445623"/>
            <a:ext cx="9431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Konten</a:t>
            </a:r>
            <a:r>
              <a:rPr lang="en-US" sz="1600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1293340" y="2018270"/>
            <a:ext cx="15856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Flowchart</a:t>
            </a:r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F41BDB2-286D-4968-A0ED-3AB273A462DB}"/>
              </a:ext>
            </a:extLst>
          </p:cNvPr>
          <p:cNvSpPr/>
          <p:nvPr/>
        </p:nvSpPr>
        <p:spPr>
          <a:xfrm>
            <a:off x="3644349" y="1445623"/>
            <a:ext cx="1249060" cy="701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  <a:endParaRPr lang="en-ID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AF63F6-EDF4-4998-9FE3-8A8FC001D9A9}"/>
              </a:ext>
            </a:extLst>
          </p:cNvPr>
          <p:cNvCxnSpPr>
            <a:stCxn id="2" idx="4"/>
          </p:cNvCxnSpPr>
          <p:nvPr/>
        </p:nvCxnSpPr>
        <p:spPr>
          <a:xfrm flipH="1">
            <a:off x="4267200" y="2146852"/>
            <a:ext cx="1679" cy="3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235BBA33-7230-43A1-805B-6FF02F35684A}"/>
              </a:ext>
            </a:extLst>
          </p:cNvPr>
          <p:cNvSpPr/>
          <p:nvPr/>
        </p:nvSpPr>
        <p:spPr>
          <a:xfrm>
            <a:off x="3331337" y="2541489"/>
            <a:ext cx="1808826" cy="10365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Pembacaan</a:t>
            </a:r>
            <a:r>
              <a:rPr lang="en-US" sz="1600" dirty="0"/>
              <a:t> sensor </a:t>
            </a:r>
            <a:r>
              <a:rPr lang="en-US" sz="1600" dirty="0" err="1"/>
              <a:t>suhu</a:t>
            </a:r>
            <a:endParaRPr lang="en-ID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7183AC-2F95-4842-9936-37743E068F8B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235750" y="3578086"/>
            <a:ext cx="1679" cy="39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1AD8B1-B1FD-4117-BF6F-8793796B3201}"/>
              </a:ext>
            </a:extLst>
          </p:cNvPr>
          <p:cNvSpPr/>
          <p:nvPr/>
        </p:nvSpPr>
        <p:spPr>
          <a:xfrm>
            <a:off x="3331337" y="3972723"/>
            <a:ext cx="1807147" cy="85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Proses Data Sensor </a:t>
            </a:r>
            <a:r>
              <a:rPr lang="en-US" sz="1800" dirty="0" err="1"/>
              <a:t>Suhu</a:t>
            </a:r>
            <a:endParaRPr lang="en-ID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B3332D-E48C-4361-BB10-FD0DD0C631EE}"/>
              </a:ext>
            </a:extLst>
          </p:cNvPr>
          <p:cNvCxnSpPr>
            <a:stCxn id="9" idx="2"/>
          </p:cNvCxnSpPr>
          <p:nvPr/>
        </p:nvCxnSpPr>
        <p:spPr>
          <a:xfrm>
            <a:off x="4234911" y="4823791"/>
            <a:ext cx="839" cy="4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2A0756DE-3516-47D3-90DB-24F439B9D0D3}"/>
              </a:ext>
            </a:extLst>
          </p:cNvPr>
          <p:cNvSpPr/>
          <p:nvPr/>
        </p:nvSpPr>
        <p:spPr>
          <a:xfrm>
            <a:off x="3330498" y="5274364"/>
            <a:ext cx="1807147" cy="7421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Suhu</a:t>
            </a:r>
            <a:r>
              <a:rPr lang="en-US" dirty="0"/>
              <a:t> &lt;= 21 C</a:t>
            </a:r>
            <a:endParaRPr lang="en-ID" dirty="0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252772E8-EB22-4BBA-9BDF-346789E8A897}"/>
              </a:ext>
            </a:extLst>
          </p:cNvPr>
          <p:cNvSpPr/>
          <p:nvPr/>
        </p:nvSpPr>
        <p:spPr>
          <a:xfrm>
            <a:off x="6732600" y="1605741"/>
            <a:ext cx="1808826" cy="10365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Lampu</a:t>
            </a:r>
            <a:r>
              <a:rPr lang="en-US" sz="1600" dirty="0"/>
              <a:t> ON</a:t>
            </a:r>
            <a:endParaRPr lang="en-ID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0E5265-5B84-4AF4-AC12-ED69906F04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7637013" y="2642338"/>
            <a:ext cx="0" cy="61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B9CB00F-98B6-4D22-996B-252DC63580B6}"/>
              </a:ext>
            </a:extLst>
          </p:cNvPr>
          <p:cNvSpPr/>
          <p:nvPr/>
        </p:nvSpPr>
        <p:spPr>
          <a:xfrm>
            <a:off x="6729240" y="3253551"/>
            <a:ext cx="1808825" cy="858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8DBAEF-DEBF-46C0-B086-0819A508E0CE}"/>
              </a:ext>
            </a:extLst>
          </p:cNvPr>
          <p:cNvCxnSpPr>
            <a:stCxn id="12" idx="3"/>
          </p:cNvCxnSpPr>
          <p:nvPr/>
        </p:nvCxnSpPr>
        <p:spPr>
          <a:xfrm>
            <a:off x="5137645" y="5645426"/>
            <a:ext cx="705943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30F41F-AFC4-431E-8319-9566F390A14D}"/>
              </a:ext>
            </a:extLst>
          </p:cNvPr>
          <p:cNvSpPr txBox="1"/>
          <p:nvPr/>
        </p:nvSpPr>
        <p:spPr>
          <a:xfrm>
            <a:off x="5129548" y="5383815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954FAB-4469-49FF-8D58-0015FC682574}"/>
              </a:ext>
            </a:extLst>
          </p:cNvPr>
          <p:cNvCxnSpPr>
            <a:cxnSpLocks/>
          </p:cNvCxnSpPr>
          <p:nvPr/>
        </p:nvCxnSpPr>
        <p:spPr>
          <a:xfrm flipV="1">
            <a:off x="5817474" y="5168348"/>
            <a:ext cx="0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5B0B0E33-F633-46B0-B28D-A377C17C4066}"/>
              </a:ext>
            </a:extLst>
          </p:cNvPr>
          <p:cNvSpPr/>
          <p:nvPr/>
        </p:nvSpPr>
        <p:spPr>
          <a:xfrm>
            <a:off x="5157166" y="4441301"/>
            <a:ext cx="1372844" cy="7270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Lampu</a:t>
            </a:r>
            <a:r>
              <a:rPr lang="en-US" sz="1600" dirty="0"/>
              <a:t> OFF</a:t>
            </a:r>
            <a:endParaRPr lang="en-ID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77A306-6875-48FA-95B0-D6186CD86D13}"/>
              </a:ext>
            </a:extLst>
          </p:cNvPr>
          <p:cNvCxnSpPr>
            <a:cxnSpLocks/>
            <a:stCxn id="34" idx="1"/>
          </p:cNvCxnSpPr>
          <p:nvPr/>
        </p:nvCxnSpPr>
        <p:spPr>
          <a:xfrm flipV="1">
            <a:off x="5843588" y="3059787"/>
            <a:ext cx="0" cy="138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C33FAD-B30F-416B-8FCC-96C0E9B69D42}"/>
              </a:ext>
            </a:extLst>
          </p:cNvPr>
          <p:cNvCxnSpPr>
            <a:cxnSpLocks/>
          </p:cNvCxnSpPr>
          <p:nvPr/>
        </p:nvCxnSpPr>
        <p:spPr>
          <a:xfrm>
            <a:off x="5843588" y="3059787"/>
            <a:ext cx="179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CB92F4-68F3-4E0E-A2C3-7B8C5756435D}"/>
              </a:ext>
            </a:extLst>
          </p:cNvPr>
          <p:cNvCxnSpPr>
            <a:stCxn id="18" idx="1"/>
          </p:cNvCxnSpPr>
          <p:nvPr/>
        </p:nvCxnSpPr>
        <p:spPr>
          <a:xfrm flipH="1">
            <a:off x="7633652" y="1605741"/>
            <a:ext cx="3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4BEE6C-03D5-422C-AB14-46ADD1485A5B}"/>
              </a:ext>
            </a:extLst>
          </p:cNvPr>
          <p:cNvCxnSpPr>
            <a:endCxn id="18" idx="1"/>
          </p:cNvCxnSpPr>
          <p:nvPr/>
        </p:nvCxnSpPr>
        <p:spPr>
          <a:xfrm>
            <a:off x="7633652" y="1007165"/>
            <a:ext cx="3361" cy="59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2A0A71-7CE8-4EA3-A3EC-03F99A383047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6228522" y="3682631"/>
            <a:ext cx="5007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98EE9E-B1C9-4339-B8FC-B2C064012516}"/>
              </a:ext>
            </a:extLst>
          </p:cNvPr>
          <p:cNvCxnSpPr>
            <a:cxnSpLocks/>
          </p:cNvCxnSpPr>
          <p:nvPr/>
        </p:nvCxnSpPr>
        <p:spPr>
          <a:xfrm flipV="1">
            <a:off x="6228522" y="2279880"/>
            <a:ext cx="0" cy="140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BC7EC7-1F6F-4B9B-8200-268923B76F5D}"/>
              </a:ext>
            </a:extLst>
          </p:cNvPr>
          <p:cNvCxnSpPr>
            <a:cxnSpLocks/>
          </p:cNvCxnSpPr>
          <p:nvPr/>
        </p:nvCxnSpPr>
        <p:spPr>
          <a:xfrm flipH="1">
            <a:off x="4267200" y="2279880"/>
            <a:ext cx="196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9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E2F44-11F2-448A-9BC4-1F3269BC897A}"/>
              </a:ext>
            </a:extLst>
          </p:cNvPr>
          <p:cNvSpPr txBox="1"/>
          <p:nvPr/>
        </p:nvSpPr>
        <p:spPr>
          <a:xfrm>
            <a:off x="453382" y="2018270"/>
            <a:ext cx="908818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	Alat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sensor </a:t>
            </a:r>
            <a:r>
              <a:rPr lang="en-US" sz="2000" dirty="0" err="1"/>
              <a:t>suhu</a:t>
            </a:r>
            <a:r>
              <a:rPr lang="en-US" sz="2000" dirty="0"/>
              <a:t> dan </a:t>
            </a:r>
            <a:r>
              <a:rPr lang="en-US" sz="2000" dirty="0" err="1"/>
              <a:t>kelembapan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sensor DHT22,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sensor </a:t>
            </a:r>
            <a:r>
              <a:rPr lang="en-US" sz="2000" dirty="0" err="1"/>
              <a:t>suhu</a:t>
            </a:r>
            <a:r>
              <a:rPr lang="en-US" sz="2000" dirty="0"/>
              <a:t>. Alat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monitoring </a:t>
            </a:r>
            <a:r>
              <a:rPr lang="en-US" sz="2000" dirty="0" err="1"/>
              <a:t>suhu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IoT. Pada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lampu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actuator,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kestabilan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pada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ruangan</a:t>
            </a:r>
            <a:r>
              <a:rPr lang="en-US" sz="2000" dirty="0"/>
              <a:t>.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lampu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dan </a:t>
            </a:r>
            <a:r>
              <a:rPr lang="en-US" sz="2000" dirty="0" err="1"/>
              <a:t>mati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	Pada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Wifi</a:t>
            </a:r>
            <a:r>
              <a:rPr lang="en-US" sz="2000" dirty="0"/>
              <a:t> yang mana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memonitoring</a:t>
            </a:r>
            <a:r>
              <a:rPr lang="en-US" sz="2000" dirty="0"/>
              <a:t> dan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terhubung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MQTT.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ctrTitle" idx="4294967295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b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7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325</Words>
  <Application>Microsoft Office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Singgih bekti Worsito</dc:creator>
  <cp:lastModifiedBy>rifai falefi</cp:lastModifiedBy>
  <cp:revision>35</cp:revision>
  <dcterms:created xsi:type="dcterms:W3CDTF">2021-07-07T10:20:59Z</dcterms:created>
  <dcterms:modified xsi:type="dcterms:W3CDTF">2023-08-19T17:59:12Z</dcterms:modified>
</cp:coreProperties>
</file>