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9E56556-B4D3-4BD0-B7EB-F10947A38E0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CCCC905-3466-4EFF-8D18-14F72ADB197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2701033-5F8D-4530-AB3F-1F9D050A4F9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1204D98-6E6B-433B-BF4E-2EC90DC3F6F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1DBCC0F-0631-4AC2-9AD1-7878AE78320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1C62CC5-C08E-4D72-9139-A1ACC3A867E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8C88FC9-2BCE-4693-AC3B-E03717BF228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7EFD669-D0C4-43E1-BDDE-537AE4F6E12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8C67AC0-DCC4-4872-BB3C-ED02D7C3649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AD2C991-EF2C-4C07-A8F8-781329F6C79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484F263-70CA-4393-B901-689DD5C5E62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9B7AE3C-375C-4DC8-8FBF-DCD29C92EF3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26;p14"/>
          <p:cNvSpPr/>
          <p:nvPr/>
        </p:nvSpPr>
        <p:spPr>
          <a:xfrm>
            <a:off x="0" y="1888560"/>
            <a:ext cx="12191040" cy="1965600"/>
          </a:xfrm>
          <a:prstGeom prst="snip2DiagRect">
            <a:avLst>
              <a:gd name="adj1" fmla="val 50000"/>
              <a:gd name="adj2" fmla="val 0"/>
            </a:avLst>
          </a:prstGeom>
          <a:solidFill>
            <a:srgbClr val="2f5496"/>
          </a:solidFill>
          <a:ln w="0">
            <a:noFill/>
          </a:ln>
        </p:spPr>
        <p:style>
          <a:lnRef idx="0"/>
          <a:fillRef idx="0"/>
          <a:effectRef idx="0"/>
          <a:fontRef idx="minor"/>
        </p:style>
      </p:sp>
      <p:sp>
        <p:nvSpPr>
          <p:cNvPr id="1" name="Google Shape;27;p14"/>
          <p:cNvSpPr/>
          <p:nvPr/>
        </p:nvSpPr>
        <p:spPr>
          <a:xfrm>
            <a:off x="0" y="1153080"/>
            <a:ext cx="12191040" cy="2535120"/>
          </a:xfrm>
          <a:prstGeom prst="snip2DiagRect">
            <a:avLst>
              <a:gd name="adj1" fmla="val 50000"/>
              <a:gd name="adj2" fmla="val 0"/>
            </a:avLst>
          </a:prstGeom>
          <a:solidFill>
            <a:srgbClr val="1f3864"/>
          </a:solidFill>
          <a:ln w="0">
            <a:noFill/>
          </a:ln>
        </p:spPr>
        <p:style>
          <a:lnRef idx="0"/>
          <a:fillRef idx="0"/>
          <a:effectRef idx="0"/>
          <a:fontRef idx="minor"/>
        </p:style>
      </p:sp>
      <p:sp>
        <p:nvSpPr>
          <p:cNvPr id="2" name="Google Shape;28;p14"/>
          <p:cNvSpPr/>
          <p:nvPr/>
        </p:nvSpPr>
        <p:spPr>
          <a:xfrm flipH="1">
            <a:off x="9594000" y="1073520"/>
            <a:ext cx="2689200" cy="2806920"/>
          </a:xfrm>
          <a:custGeom>
            <a:avLst/>
            <a:gdLst/>
            <a:ahLst/>
            <a:rect l="l" t="t" r="r" b="b"/>
            <a:pathLst>
              <a:path w="21600" h="21600">
                <a:moveTo>
                  <a:pt x="0" y="0"/>
                </a:moveTo>
                <a:lnTo>
                  <a:pt x="21600" y="21600"/>
                </a:lnTo>
              </a:path>
            </a:pathLst>
          </a:custGeom>
          <a:noFill/>
          <a:ln w="38100">
            <a:solidFill>
              <a:srgbClr val="ffffff"/>
            </a:solidFill>
            <a:miter/>
          </a:ln>
        </p:spPr>
        <p:style>
          <a:lnRef idx="0"/>
          <a:fillRef idx="0"/>
          <a:effectRef idx="0"/>
          <a:fontRef idx="minor"/>
        </p:style>
      </p:sp>
      <p:sp>
        <p:nvSpPr>
          <p:cNvPr id="3" name="Google Shape;29;p14"/>
          <p:cNvSpPr/>
          <p:nvPr/>
        </p:nvSpPr>
        <p:spPr>
          <a:xfrm flipH="1">
            <a:off x="9905400" y="1332000"/>
            <a:ext cx="2689200" cy="2806920"/>
          </a:xfrm>
          <a:custGeom>
            <a:avLst/>
            <a:gdLst/>
            <a:ahLst/>
            <a:rect l="l" t="t" r="r" b="b"/>
            <a:pathLst>
              <a:path w="21600" h="21600">
                <a:moveTo>
                  <a:pt x="0" y="0"/>
                </a:moveTo>
                <a:lnTo>
                  <a:pt x="21600" y="21600"/>
                </a:lnTo>
              </a:path>
            </a:pathLst>
          </a:custGeom>
          <a:noFill/>
          <a:ln w="38100">
            <a:solidFill>
              <a:srgbClr val="ffffff"/>
            </a:solidFill>
            <a:miter/>
          </a:ln>
        </p:spPr>
        <p:style>
          <a:lnRef idx="0"/>
          <a:fillRef idx="0"/>
          <a:effectRef idx="0"/>
          <a:fontRef idx="minor"/>
        </p:style>
      </p:sp>
      <p:grpSp>
        <p:nvGrpSpPr>
          <p:cNvPr id="4" name="Group 1"/>
          <p:cNvGrpSpPr/>
          <p:nvPr/>
        </p:nvGrpSpPr>
        <p:grpSpPr>
          <a:xfrm>
            <a:off x="318960" y="6261840"/>
            <a:ext cx="658080" cy="429840"/>
            <a:chOff x="318960" y="6261840"/>
            <a:chExt cx="658080" cy="429840"/>
          </a:xfrm>
        </p:grpSpPr>
        <p:grpSp>
          <p:nvGrpSpPr>
            <p:cNvPr id="5" name="Google Shape;94;p1"/>
            <p:cNvGrpSpPr/>
            <p:nvPr/>
          </p:nvGrpSpPr>
          <p:grpSpPr>
            <a:xfrm>
              <a:off x="318960" y="6602400"/>
              <a:ext cx="658080" cy="89280"/>
              <a:chOff x="318960" y="6602400"/>
              <a:chExt cx="658080" cy="89280"/>
            </a:xfrm>
          </p:grpSpPr>
          <p:sp>
            <p:nvSpPr>
              <p:cNvPr id="6" name="Google Shape;95;p1"/>
              <p:cNvSpPr/>
              <p:nvPr/>
            </p:nvSpPr>
            <p:spPr>
              <a:xfrm>
                <a:off x="355320" y="6603480"/>
                <a:ext cx="15120" cy="87480"/>
              </a:xfrm>
              <a:prstGeom prst="rect">
                <a:avLst/>
              </a:prstGeom>
              <a:solidFill>
                <a:srgbClr val="1f3864"/>
              </a:solidFill>
              <a:ln w="0">
                <a:noFill/>
              </a:ln>
            </p:spPr>
            <p:style>
              <a:lnRef idx="0"/>
              <a:fillRef idx="0"/>
              <a:effectRef idx="0"/>
              <a:fontRef idx="minor"/>
            </p:style>
          </p:sp>
          <p:sp>
            <p:nvSpPr>
              <p:cNvPr id="7" name="Google Shape;96;p1"/>
              <p:cNvSpPr/>
              <p:nvPr/>
            </p:nvSpPr>
            <p:spPr>
              <a:xfrm>
                <a:off x="533880" y="6602400"/>
                <a:ext cx="15120" cy="88560"/>
              </a:xfrm>
              <a:prstGeom prst="rect">
                <a:avLst/>
              </a:prstGeom>
              <a:solidFill>
                <a:srgbClr val="1f3864"/>
              </a:solidFill>
              <a:ln w="0">
                <a:noFill/>
              </a:ln>
            </p:spPr>
            <p:style>
              <a:lnRef idx="0"/>
              <a:fillRef idx="0"/>
              <a:effectRef idx="0"/>
              <a:fontRef idx="minor"/>
            </p:style>
          </p:sp>
          <p:sp>
            <p:nvSpPr>
              <p:cNvPr id="8" name="Google Shape;97;p1"/>
              <p:cNvSpPr/>
              <p:nvPr/>
            </p:nvSpPr>
            <p:spPr>
              <a:xfrm>
                <a:off x="318960" y="6602400"/>
                <a:ext cx="87480" cy="15120"/>
              </a:xfrm>
              <a:prstGeom prst="trapezoid">
                <a:avLst>
                  <a:gd name="adj" fmla="val 43485"/>
                </a:avLst>
              </a:prstGeom>
              <a:solidFill>
                <a:srgbClr val="1f3864"/>
              </a:solidFill>
              <a:ln w="0">
                <a:noFill/>
              </a:ln>
            </p:spPr>
            <p:style>
              <a:lnRef idx="0"/>
              <a:fillRef idx="0"/>
              <a:effectRef idx="0"/>
              <a:fontRef idx="minor"/>
            </p:style>
          </p:sp>
          <p:sp>
            <p:nvSpPr>
              <p:cNvPr id="9" name="Google Shape;98;p1"/>
              <p:cNvSpPr/>
              <p:nvPr/>
            </p:nvSpPr>
            <p:spPr>
              <a:xfrm>
                <a:off x="426600" y="6603480"/>
                <a:ext cx="87480" cy="15120"/>
              </a:xfrm>
              <a:prstGeom prst="trapezoid">
                <a:avLst>
                  <a:gd name="adj" fmla="val 43485"/>
                </a:avLst>
              </a:prstGeom>
              <a:solidFill>
                <a:srgbClr val="1f3864"/>
              </a:solidFill>
              <a:ln w="0">
                <a:noFill/>
              </a:ln>
            </p:spPr>
            <p:style>
              <a:lnRef idx="0"/>
              <a:fillRef idx="0"/>
              <a:effectRef idx="0"/>
              <a:fontRef idx="minor"/>
            </p:style>
          </p:sp>
          <p:sp>
            <p:nvSpPr>
              <p:cNvPr id="10" name="Google Shape;99;p1"/>
              <p:cNvSpPr/>
              <p:nvPr/>
            </p:nvSpPr>
            <p:spPr>
              <a:xfrm>
                <a:off x="426600" y="6675840"/>
                <a:ext cx="87480" cy="15120"/>
              </a:xfrm>
              <a:prstGeom prst="trapezoid">
                <a:avLst>
                  <a:gd name="adj" fmla="val 43485"/>
                </a:avLst>
              </a:prstGeom>
              <a:solidFill>
                <a:srgbClr val="1f3864"/>
              </a:solidFill>
              <a:ln w="0">
                <a:noFill/>
              </a:ln>
            </p:spPr>
            <p:style>
              <a:lnRef idx="0"/>
              <a:fillRef idx="0"/>
              <a:effectRef idx="0"/>
              <a:fontRef idx="minor"/>
            </p:style>
          </p:sp>
          <p:sp>
            <p:nvSpPr>
              <p:cNvPr id="11" name="Google Shape;100;p1"/>
              <p:cNvSpPr/>
              <p:nvPr/>
            </p:nvSpPr>
            <p:spPr>
              <a:xfrm>
                <a:off x="426600" y="6639840"/>
                <a:ext cx="87480" cy="15120"/>
              </a:xfrm>
              <a:prstGeom prst="trapezoid">
                <a:avLst>
                  <a:gd name="adj" fmla="val 43485"/>
                </a:avLst>
              </a:prstGeom>
              <a:solidFill>
                <a:srgbClr val="1f3864"/>
              </a:solidFill>
              <a:ln w="0">
                <a:noFill/>
              </a:ln>
            </p:spPr>
            <p:style>
              <a:lnRef idx="0"/>
              <a:fillRef idx="0"/>
              <a:effectRef idx="0"/>
              <a:fontRef idx="minor"/>
            </p:style>
          </p:sp>
          <p:sp>
            <p:nvSpPr>
              <p:cNvPr id="12" name="Google Shape;101;p1"/>
              <p:cNvSpPr/>
              <p:nvPr/>
            </p:nvSpPr>
            <p:spPr>
              <a:xfrm>
                <a:off x="536400" y="6602400"/>
                <a:ext cx="87480" cy="15120"/>
              </a:xfrm>
              <a:prstGeom prst="trapezoid">
                <a:avLst>
                  <a:gd name="adj" fmla="val 43485"/>
                </a:avLst>
              </a:prstGeom>
              <a:solidFill>
                <a:srgbClr val="1f3864"/>
              </a:solidFill>
              <a:ln w="0">
                <a:noFill/>
              </a:ln>
            </p:spPr>
            <p:style>
              <a:lnRef idx="0"/>
              <a:fillRef idx="0"/>
              <a:effectRef idx="0"/>
              <a:fontRef idx="minor"/>
            </p:style>
          </p:sp>
          <p:sp>
            <p:nvSpPr>
              <p:cNvPr id="13" name="Google Shape;102;p1"/>
              <p:cNvSpPr/>
              <p:nvPr/>
            </p:nvSpPr>
            <p:spPr>
              <a:xfrm>
                <a:off x="536400" y="6675840"/>
                <a:ext cx="87480" cy="15120"/>
              </a:xfrm>
              <a:prstGeom prst="trapezoid">
                <a:avLst>
                  <a:gd name="adj" fmla="val 43485"/>
                </a:avLst>
              </a:prstGeom>
              <a:solidFill>
                <a:srgbClr val="1f3864"/>
              </a:solidFill>
              <a:ln w="0">
                <a:noFill/>
              </a:ln>
            </p:spPr>
            <p:style>
              <a:lnRef idx="0"/>
              <a:fillRef idx="0"/>
              <a:effectRef idx="0"/>
              <a:fontRef idx="minor"/>
            </p:style>
          </p:sp>
          <p:sp>
            <p:nvSpPr>
              <p:cNvPr id="14" name="Google Shape;103;p1"/>
              <p:cNvSpPr/>
              <p:nvPr/>
            </p:nvSpPr>
            <p:spPr>
              <a:xfrm>
                <a:off x="643320" y="6603480"/>
                <a:ext cx="15120" cy="87480"/>
              </a:xfrm>
              <a:prstGeom prst="rect">
                <a:avLst/>
              </a:prstGeom>
              <a:solidFill>
                <a:srgbClr val="1f3864"/>
              </a:solidFill>
              <a:ln w="0">
                <a:noFill/>
              </a:ln>
            </p:spPr>
            <p:style>
              <a:lnRef idx="0"/>
              <a:fillRef idx="0"/>
              <a:effectRef idx="0"/>
              <a:fontRef idx="minor"/>
            </p:style>
          </p:sp>
          <p:sp>
            <p:nvSpPr>
              <p:cNvPr id="15" name="Google Shape;104;p1"/>
              <p:cNvSpPr/>
              <p:nvPr/>
            </p:nvSpPr>
            <p:spPr>
              <a:xfrm>
                <a:off x="723960" y="6603120"/>
                <a:ext cx="15120" cy="87480"/>
              </a:xfrm>
              <a:prstGeom prst="rect">
                <a:avLst/>
              </a:prstGeom>
              <a:solidFill>
                <a:srgbClr val="1f3864"/>
              </a:solidFill>
              <a:ln w="0">
                <a:noFill/>
              </a:ln>
            </p:spPr>
            <p:style>
              <a:lnRef idx="0"/>
              <a:fillRef idx="0"/>
              <a:effectRef idx="0"/>
              <a:fontRef idx="minor"/>
            </p:style>
          </p:sp>
          <p:sp>
            <p:nvSpPr>
              <p:cNvPr id="16" name="Google Shape;105;p1"/>
              <p:cNvSpPr/>
              <p:nvPr/>
            </p:nvSpPr>
            <p:spPr>
              <a:xfrm>
                <a:off x="643320" y="6638760"/>
                <a:ext cx="87480" cy="15120"/>
              </a:xfrm>
              <a:prstGeom prst="trapezoid">
                <a:avLst>
                  <a:gd name="adj" fmla="val 43485"/>
                </a:avLst>
              </a:prstGeom>
              <a:solidFill>
                <a:srgbClr val="1f3864"/>
              </a:solidFill>
              <a:ln w="0">
                <a:noFill/>
              </a:ln>
            </p:spPr>
            <p:style>
              <a:lnRef idx="0"/>
              <a:fillRef idx="0"/>
              <a:effectRef idx="0"/>
              <a:fontRef idx="minor"/>
            </p:style>
          </p:sp>
          <p:sp>
            <p:nvSpPr>
              <p:cNvPr id="17" name="Google Shape;106;p1"/>
              <p:cNvSpPr/>
              <p:nvPr/>
            </p:nvSpPr>
            <p:spPr>
              <a:xfrm>
                <a:off x="880920" y="6603120"/>
                <a:ext cx="15120" cy="87480"/>
              </a:xfrm>
              <a:prstGeom prst="rect">
                <a:avLst/>
              </a:prstGeom>
              <a:solidFill>
                <a:schemeClr val="dk1"/>
              </a:solidFill>
              <a:ln w="0">
                <a:noFill/>
              </a:ln>
            </p:spPr>
            <p:style>
              <a:lnRef idx="0"/>
              <a:fillRef idx="0"/>
              <a:effectRef idx="0"/>
              <a:fontRef idx="minor"/>
            </p:style>
          </p:sp>
          <p:sp>
            <p:nvSpPr>
              <p:cNvPr id="18" name="Google Shape;107;p1"/>
              <p:cNvSpPr/>
              <p:nvPr/>
            </p:nvSpPr>
            <p:spPr>
              <a:xfrm>
                <a:off x="760320" y="6638400"/>
                <a:ext cx="15120" cy="52200"/>
              </a:xfrm>
              <a:prstGeom prst="rect">
                <a:avLst/>
              </a:prstGeom>
              <a:solidFill>
                <a:schemeClr val="dk1"/>
              </a:solidFill>
              <a:ln w="0">
                <a:noFill/>
              </a:ln>
            </p:spPr>
            <p:style>
              <a:lnRef idx="0"/>
              <a:fillRef idx="0"/>
              <a:effectRef idx="0"/>
              <a:fontRef idx="minor"/>
            </p:style>
          </p:sp>
          <p:sp>
            <p:nvSpPr>
              <p:cNvPr id="19" name="Google Shape;108;p1"/>
              <p:cNvSpPr/>
              <p:nvPr/>
            </p:nvSpPr>
            <p:spPr>
              <a:xfrm>
                <a:off x="840600" y="6638400"/>
                <a:ext cx="15120" cy="52200"/>
              </a:xfrm>
              <a:prstGeom prst="rect">
                <a:avLst/>
              </a:prstGeom>
              <a:solidFill>
                <a:schemeClr val="dk1"/>
              </a:solidFill>
              <a:ln w="0">
                <a:noFill/>
              </a:ln>
            </p:spPr>
            <p:style>
              <a:lnRef idx="0"/>
              <a:fillRef idx="0"/>
              <a:effectRef idx="0"/>
              <a:fontRef idx="minor"/>
            </p:style>
          </p:sp>
          <p:sp>
            <p:nvSpPr>
              <p:cNvPr id="20" name="Google Shape;109;p1"/>
              <p:cNvSpPr/>
              <p:nvPr/>
            </p:nvSpPr>
            <p:spPr>
              <a:xfrm>
                <a:off x="760320" y="6638400"/>
                <a:ext cx="87480" cy="15120"/>
              </a:xfrm>
              <a:prstGeom prst="trapezoid">
                <a:avLst>
                  <a:gd name="adj" fmla="val 43485"/>
                </a:avLst>
              </a:prstGeom>
              <a:solidFill>
                <a:schemeClr val="dk1"/>
              </a:solidFill>
              <a:ln w="0">
                <a:noFill/>
              </a:ln>
            </p:spPr>
            <p:style>
              <a:lnRef idx="0"/>
              <a:fillRef idx="0"/>
              <a:effectRef idx="0"/>
              <a:fontRef idx="minor"/>
            </p:style>
          </p:sp>
          <p:sp>
            <p:nvSpPr>
              <p:cNvPr id="21" name="Google Shape;110;p1"/>
              <p:cNvSpPr/>
              <p:nvPr/>
            </p:nvSpPr>
            <p:spPr>
              <a:xfrm>
                <a:off x="760320" y="6603480"/>
                <a:ext cx="95400" cy="15120"/>
              </a:xfrm>
              <a:prstGeom prst="trapezoid">
                <a:avLst>
                  <a:gd name="adj" fmla="val 43485"/>
                </a:avLst>
              </a:prstGeom>
              <a:solidFill>
                <a:schemeClr val="dk1"/>
              </a:solidFill>
              <a:ln w="0">
                <a:noFill/>
              </a:ln>
            </p:spPr>
            <p:style>
              <a:lnRef idx="0"/>
              <a:fillRef idx="0"/>
              <a:effectRef idx="0"/>
              <a:fontRef idx="minor"/>
            </p:style>
          </p:sp>
          <p:sp>
            <p:nvSpPr>
              <p:cNvPr id="22" name="Google Shape;111;p1"/>
              <p:cNvSpPr/>
              <p:nvPr/>
            </p:nvSpPr>
            <p:spPr>
              <a:xfrm>
                <a:off x="880560" y="6603120"/>
                <a:ext cx="95400" cy="15120"/>
              </a:xfrm>
              <a:prstGeom prst="trapezoid">
                <a:avLst>
                  <a:gd name="adj" fmla="val 88377"/>
                </a:avLst>
              </a:prstGeom>
              <a:solidFill>
                <a:schemeClr val="dk1"/>
              </a:solidFill>
              <a:ln w="0">
                <a:noFill/>
              </a:ln>
            </p:spPr>
            <p:style>
              <a:lnRef idx="0"/>
              <a:fillRef idx="0"/>
              <a:effectRef idx="0"/>
              <a:fontRef idx="minor"/>
            </p:style>
          </p:sp>
          <p:sp>
            <p:nvSpPr>
              <p:cNvPr id="23" name="Google Shape;112;p1"/>
              <p:cNvSpPr/>
              <p:nvPr/>
            </p:nvSpPr>
            <p:spPr>
              <a:xfrm flipH="1" rot="10800000">
                <a:off x="880200" y="6676560"/>
                <a:ext cx="95400" cy="15120"/>
              </a:xfrm>
              <a:prstGeom prst="trapezoid">
                <a:avLst>
                  <a:gd name="adj" fmla="val 75173"/>
                </a:avLst>
              </a:prstGeom>
              <a:solidFill>
                <a:schemeClr val="dk1"/>
              </a:solidFill>
              <a:ln w="0">
                <a:noFill/>
              </a:ln>
            </p:spPr>
            <p:style>
              <a:lnRef idx="0"/>
              <a:fillRef idx="0"/>
              <a:effectRef idx="0"/>
              <a:fontRef idx="minor"/>
            </p:style>
          </p:sp>
          <p:sp>
            <p:nvSpPr>
              <p:cNvPr id="24" name="Google Shape;113;p1"/>
              <p:cNvSpPr/>
              <p:nvPr/>
            </p:nvSpPr>
            <p:spPr>
              <a:xfrm rot="5400000">
                <a:off x="934200" y="6638760"/>
                <a:ext cx="70200" cy="15120"/>
              </a:xfrm>
              <a:prstGeom prst="trapezoid">
                <a:avLst>
                  <a:gd name="adj" fmla="val 43485"/>
                </a:avLst>
              </a:prstGeom>
              <a:solidFill>
                <a:schemeClr val="dk1"/>
              </a:solidFill>
              <a:ln w="0">
                <a:noFill/>
              </a:ln>
            </p:spPr>
            <p:style>
              <a:lnRef idx="0"/>
              <a:fillRef idx="0"/>
              <a:effectRef idx="0"/>
              <a:fontRef idx="minor"/>
            </p:style>
          </p:sp>
          <p:sp>
            <p:nvSpPr>
              <p:cNvPr id="25" name="Google Shape;114;p1"/>
              <p:cNvSpPr/>
              <p:nvPr/>
            </p:nvSpPr>
            <p:spPr>
              <a:xfrm rot="19138200">
                <a:off x="955440" y="6611400"/>
                <a:ext cx="5040" cy="16200"/>
              </a:xfrm>
              <a:prstGeom prst="rect">
                <a:avLst/>
              </a:prstGeom>
              <a:solidFill>
                <a:schemeClr val="dk1"/>
              </a:solidFill>
              <a:ln w="0">
                <a:noFill/>
              </a:ln>
            </p:spPr>
            <p:style>
              <a:lnRef idx="0"/>
              <a:fillRef idx="0"/>
              <a:effectRef idx="0"/>
              <a:fontRef idx="minor"/>
            </p:style>
          </p:sp>
          <p:sp>
            <p:nvSpPr>
              <p:cNvPr id="26" name="Google Shape;115;p1"/>
              <p:cNvSpPr/>
              <p:nvPr/>
            </p:nvSpPr>
            <p:spPr>
              <a:xfrm rot="19138200">
                <a:off x="952200" y="6670080"/>
                <a:ext cx="13680" cy="8640"/>
              </a:xfrm>
              <a:prstGeom prst="rect">
                <a:avLst/>
              </a:prstGeom>
              <a:solidFill>
                <a:schemeClr val="dk1"/>
              </a:solidFill>
              <a:ln w="0">
                <a:noFill/>
              </a:ln>
            </p:spPr>
            <p:style>
              <a:lnRef idx="0"/>
              <a:fillRef idx="0"/>
              <a:effectRef idx="0"/>
              <a:fontRef idx="minor"/>
            </p:style>
          </p:sp>
        </p:grpSp>
        <p:grpSp>
          <p:nvGrpSpPr>
            <p:cNvPr id="27" name="Google Shape;116;p1"/>
            <p:cNvGrpSpPr/>
            <p:nvPr/>
          </p:nvGrpSpPr>
          <p:grpSpPr>
            <a:xfrm>
              <a:off x="366120" y="6261840"/>
              <a:ext cx="588240" cy="309240"/>
              <a:chOff x="366120" y="6261840"/>
              <a:chExt cx="588240" cy="309240"/>
            </a:xfrm>
          </p:grpSpPr>
          <p:grpSp>
            <p:nvGrpSpPr>
              <p:cNvPr id="28" name="Google Shape;117;p1"/>
              <p:cNvGrpSpPr/>
              <p:nvPr/>
            </p:nvGrpSpPr>
            <p:grpSpPr>
              <a:xfrm>
                <a:off x="366120" y="6261840"/>
                <a:ext cx="282240" cy="307440"/>
                <a:chOff x="366120" y="6261840"/>
                <a:chExt cx="282240" cy="307440"/>
              </a:xfrm>
            </p:grpSpPr>
            <p:sp>
              <p:nvSpPr>
                <p:cNvPr id="29" name="Google Shape;118;p1"/>
                <p:cNvSpPr/>
                <p:nvPr/>
              </p:nvSpPr>
              <p:spPr>
                <a:xfrm flipH="1" rot="10800000">
                  <a:off x="366120" y="6261840"/>
                  <a:ext cx="281520" cy="80640"/>
                </a:xfrm>
                <a:prstGeom prst="parallelogram">
                  <a:avLst>
                    <a:gd name="adj" fmla="val 65579"/>
                  </a:avLst>
                </a:prstGeom>
                <a:solidFill>
                  <a:srgbClr val="1f3864"/>
                </a:solidFill>
                <a:ln w="0">
                  <a:noFill/>
                </a:ln>
              </p:spPr>
              <p:style>
                <a:lnRef idx="0"/>
                <a:fillRef idx="0"/>
                <a:effectRef idx="0"/>
                <a:fontRef idx="minor"/>
              </p:style>
            </p:sp>
            <p:sp>
              <p:nvSpPr>
                <p:cNvPr id="30" name="Google Shape;119;p1"/>
                <p:cNvSpPr/>
                <p:nvPr/>
              </p:nvSpPr>
              <p:spPr>
                <a:xfrm rot="5400000">
                  <a:off x="467280" y="6388200"/>
                  <a:ext cx="281520" cy="80640"/>
                </a:xfrm>
                <a:prstGeom prst="parallelogram">
                  <a:avLst>
                    <a:gd name="adj" fmla="val 65579"/>
                  </a:avLst>
                </a:prstGeom>
                <a:solidFill>
                  <a:srgbClr val="1f3864"/>
                </a:solidFill>
                <a:ln w="0">
                  <a:noFill/>
                </a:ln>
              </p:spPr>
              <p:style>
                <a:lnRef idx="0"/>
                <a:fillRef idx="0"/>
                <a:effectRef idx="0"/>
                <a:fontRef idx="minor"/>
              </p:style>
            </p:sp>
          </p:grpSp>
          <p:grpSp>
            <p:nvGrpSpPr>
              <p:cNvPr id="31" name="Google Shape;120;p1"/>
              <p:cNvGrpSpPr/>
              <p:nvPr/>
            </p:nvGrpSpPr>
            <p:grpSpPr>
              <a:xfrm>
                <a:off x="671760" y="6263280"/>
                <a:ext cx="282600" cy="307800"/>
                <a:chOff x="671760" y="6263280"/>
                <a:chExt cx="282600" cy="307800"/>
              </a:xfrm>
            </p:grpSpPr>
            <p:sp>
              <p:nvSpPr>
                <p:cNvPr id="32" name="Google Shape;121;p1"/>
                <p:cNvSpPr/>
                <p:nvPr/>
              </p:nvSpPr>
              <p:spPr>
                <a:xfrm rot="10800000">
                  <a:off x="672840" y="6263280"/>
                  <a:ext cx="281520" cy="80640"/>
                </a:xfrm>
                <a:prstGeom prst="parallelogram">
                  <a:avLst>
                    <a:gd name="adj" fmla="val 65579"/>
                  </a:avLst>
                </a:prstGeom>
                <a:solidFill>
                  <a:srgbClr val="1f3864"/>
                </a:solidFill>
                <a:ln w="0">
                  <a:noFill/>
                </a:ln>
              </p:spPr>
              <p:style>
                <a:lnRef idx="0"/>
                <a:fillRef idx="0"/>
                <a:effectRef idx="0"/>
                <a:fontRef idx="minor"/>
              </p:style>
            </p:sp>
            <p:sp>
              <p:nvSpPr>
                <p:cNvPr id="33" name="Google Shape;122;p1"/>
                <p:cNvSpPr/>
                <p:nvPr/>
              </p:nvSpPr>
              <p:spPr>
                <a:xfrm flipH="1" rot="16200000">
                  <a:off x="571320" y="6390000"/>
                  <a:ext cx="281520" cy="80640"/>
                </a:xfrm>
                <a:prstGeom prst="parallelogram">
                  <a:avLst>
                    <a:gd name="adj" fmla="val 65579"/>
                  </a:avLst>
                </a:prstGeom>
                <a:solidFill>
                  <a:srgbClr val="1f3864"/>
                </a:solidFill>
                <a:ln w="0">
                  <a:noFill/>
                </a:ln>
              </p:spPr>
              <p:style>
                <a:lnRef idx="0"/>
                <a:fillRef idx="0"/>
                <a:effectRef idx="0"/>
                <a:fontRef idx="minor"/>
              </p:style>
            </p:sp>
          </p:grpSp>
        </p:grpSp>
      </p:grpSp>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Google Shape;16;p13"/>
          <p:cNvSpPr/>
          <p:nvPr/>
        </p:nvSpPr>
        <p:spPr>
          <a:xfrm>
            <a:off x="0" y="6356520"/>
            <a:ext cx="12191040" cy="500400"/>
          </a:xfrm>
          <a:prstGeom prst="rect">
            <a:avLst/>
          </a:prstGeom>
          <a:solidFill>
            <a:srgbClr val="1f3864"/>
          </a:solidFill>
          <a:ln w="0">
            <a:noFill/>
          </a:ln>
        </p:spPr>
        <p:style>
          <a:lnRef idx="0"/>
          <a:fillRef idx="0"/>
          <a:effectRef idx="0"/>
          <a:fontRef idx="minor"/>
        </p:style>
      </p:sp>
      <p:sp>
        <p:nvSpPr>
          <p:cNvPr id="73" name="Google Shape;20;p13"/>
          <p:cNvSpPr/>
          <p:nvPr/>
        </p:nvSpPr>
        <p:spPr>
          <a:xfrm>
            <a:off x="0" y="6347880"/>
            <a:ext cx="12191040" cy="77040"/>
          </a:xfrm>
          <a:prstGeom prst="rect">
            <a:avLst/>
          </a:prstGeom>
          <a:solidFill>
            <a:srgbClr val="2f5496"/>
          </a:solidFill>
          <a:ln w="0">
            <a:noFill/>
          </a:ln>
        </p:spPr>
        <p:style>
          <a:lnRef idx="0"/>
          <a:fillRef idx="0"/>
          <a:effectRef idx="0"/>
          <a:fontRef idx="minor"/>
        </p:style>
      </p:sp>
      <p:sp>
        <p:nvSpPr>
          <p:cNvPr id="74" name="Google Shape;21;p13"/>
          <p:cNvSpPr/>
          <p:nvPr/>
        </p:nvSpPr>
        <p:spPr>
          <a:xfrm>
            <a:off x="-609480" y="157320"/>
            <a:ext cx="6929640" cy="827280"/>
          </a:xfrm>
          <a:prstGeom prst="snip2DiagRect">
            <a:avLst>
              <a:gd name="adj1" fmla="val 50000"/>
              <a:gd name="adj2" fmla="val 0"/>
            </a:avLst>
          </a:prstGeom>
          <a:solidFill>
            <a:srgbClr val="1f3864"/>
          </a:solidFill>
          <a:ln w="12700">
            <a:solidFill>
              <a:srgbClr val="42719b"/>
            </a:solidFill>
            <a:miter/>
          </a:ln>
        </p:spPr>
        <p:style>
          <a:lnRef idx="0"/>
          <a:fillRef idx="0"/>
          <a:effectRef idx="0"/>
          <a:fontRef idx="minor"/>
        </p:style>
      </p:sp>
      <p:sp>
        <p:nvSpPr>
          <p:cNvPr id="75" name="Google Shape;22;p13"/>
          <p:cNvSpPr/>
          <p:nvPr/>
        </p:nvSpPr>
        <p:spPr>
          <a:xfrm>
            <a:off x="-225360" y="125280"/>
            <a:ext cx="6558840" cy="110160"/>
          </a:xfrm>
          <a:prstGeom prst="rect">
            <a:avLst/>
          </a:prstGeom>
          <a:solidFill>
            <a:srgbClr val="2f5597"/>
          </a:solidFill>
          <a:ln w="0">
            <a:noFill/>
          </a:ln>
        </p:spPr>
        <p:style>
          <a:lnRef idx="0"/>
          <a:fillRef idx="0"/>
          <a:effectRef idx="0"/>
          <a:fontRef idx="minor"/>
        </p:style>
      </p:sp>
      <p:sp>
        <p:nvSpPr>
          <p:cNvPr id="76" name="Google Shape;23;p13"/>
          <p:cNvSpPr/>
          <p:nvPr/>
        </p:nvSpPr>
        <p:spPr>
          <a:xfrm flipH="1">
            <a:off x="5392800" y="39600"/>
            <a:ext cx="992880" cy="984600"/>
          </a:xfrm>
          <a:custGeom>
            <a:avLst/>
            <a:gdLst/>
            <a:ahLst/>
            <a:rect l="l" t="t" r="r" b="b"/>
            <a:pathLst>
              <a:path w="21600" h="21600">
                <a:moveTo>
                  <a:pt x="0" y="0"/>
                </a:moveTo>
                <a:lnTo>
                  <a:pt x="21600" y="21600"/>
                </a:lnTo>
              </a:path>
            </a:pathLst>
          </a:custGeom>
          <a:noFill/>
          <a:ln w="38100">
            <a:solidFill>
              <a:srgbClr val="ffffff"/>
            </a:solidFill>
            <a:miter/>
          </a:ln>
        </p:spPr>
        <p:style>
          <a:lnRef idx="0"/>
          <a:fillRef idx="0"/>
          <a:effectRef idx="0"/>
          <a:fontRef idx="minor"/>
        </p:style>
      </p:sp>
      <p:sp>
        <p:nvSpPr>
          <p:cNvPr id="77" name="Google Shape;24;p13"/>
          <p:cNvSpPr/>
          <p:nvPr/>
        </p:nvSpPr>
        <p:spPr>
          <a:xfrm flipH="1">
            <a:off x="5625000" y="72720"/>
            <a:ext cx="992880" cy="984600"/>
          </a:xfrm>
          <a:custGeom>
            <a:avLst/>
            <a:gdLst/>
            <a:ahLst/>
            <a:rect l="l" t="t" r="r" b="b"/>
            <a:pathLst>
              <a:path w="21600" h="21600">
                <a:moveTo>
                  <a:pt x="0" y="0"/>
                </a:moveTo>
                <a:lnTo>
                  <a:pt x="21600" y="21600"/>
                </a:lnTo>
              </a:path>
            </a:pathLst>
          </a:custGeom>
          <a:noFill/>
          <a:ln w="28575">
            <a:solidFill>
              <a:srgbClr val="ffffff"/>
            </a:solidFill>
            <a:miter/>
          </a:ln>
        </p:spPr>
        <p:style>
          <a:lnRef idx="0"/>
          <a:fillRef idx="0"/>
          <a:effectRef idx="0"/>
          <a:fontRef idx="minor"/>
        </p:style>
      </p:sp>
      <p:grpSp>
        <p:nvGrpSpPr>
          <p:cNvPr id="78" name="Group 1"/>
          <p:cNvGrpSpPr/>
          <p:nvPr/>
        </p:nvGrpSpPr>
        <p:grpSpPr>
          <a:xfrm>
            <a:off x="11291760" y="5722920"/>
            <a:ext cx="658080" cy="429840"/>
            <a:chOff x="11291760" y="5722920"/>
            <a:chExt cx="658080" cy="429840"/>
          </a:xfrm>
        </p:grpSpPr>
        <p:grpSp>
          <p:nvGrpSpPr>
            <p:cNvPr id="79" name="Google Shape;94;p1"/>
            <p:cNvGrpSpPr/>
            <p:nvPr/>
          </p:nvGrpSpPr>
          <p:grpSpPr>
            <a:xfrm>
              <a:off x="11291760" y="6063480"/>
              <a:ext cx="658080" cy="89280"/>
              <a:chOff x="11291760" y="6063480"/>
              <a:chExt cx="658080" cy="89280"/>
            </a:xfrm>
          </p:grpSpPr>
          <p:sp>
            <p:nvSpPr>
              <p:cNvPr id="80" name="Google Shape;95;p1"/>
              <p:cNvSpPr/>
              <p:nvPr/>
            </p:nvSpPr>
            <p:spPr>
              <a:xfrm>
                <a:off x="11328120" y="6064560"/>
                <a:ext cx="15120" cy="87480"/>
              </a:xfrm>
              <a:prstGeom prst="rect">
                <a:avLst/>
              </a:prstGeom>
              <a:solidFill>
                <a:srgbClr val="1f3864"/>
              </a:solidFill>
              <a:ln w="0">
                <a:noFill/>
              </a:ln>
            </p:spPr>
            <p:style>
              <a:lnRef idx="0"/>
              <a:fillRef idx="0"/>
              <a:effectRef idx="0"/>
              <a:fontRef idx="minor"/>
            </p:style>
          </p:sp>
          <p:sp>
            <p:nvSpPr>
              <p:cNvPr id="81" name="Google Shape;96;p1"/>
              <p:cNvSpPr/>
              <p:nvPr/>
            </p:nvSpPr>
            <p:spPr>
              <a:xfrm>
                <a:off x="11506680" y="6063480"/>
                <a:ext cx="15120" cy="88560"/>
              </a:xfrm>
              <a:prstGeom prst="rect">
                <a:avLst/>
              </a:prstGeom>
              <a:solidFill>
                <a:srgbClr val="1f3864"/>
              </a:solidFill>
              <a:ln w="0">
                <a:noFill/>
              </a:ln>
            </p:spPr>
            <p:style>
              <a:lnRef idx="0"/>
              <a:fillRef idx="0"/>
              <a:effectRef idx="0"/>
              <a:fontRef idx="minor"/>
            </p:style>
          </p:sp>
          <p:sp>
            <p:nvSpPr>
              <p:cNvPr id="82" name="Google Shape;97;p1"/>
              <p:cNvSpPr/>
              <p:nvPr/>
            </p:nvSpPr>
            <p:spPr>
              <a:xfrm>
                <a:off x="11291760" y="6063480"/>
                <a:ext cx="87480" cy="15120"/>
              </a:xfrm>
              <a:prstGeom prst="trapezoid">
                <a:avLst>
                  <a:gd name="adj" fmla="val 43485"/>
                </a:avLst>
              </a:prstGeom>
              <a:solidFill>
                <a:srgbClr val="1f3864"/>
              </a:solidFill>
              <a:ln w="0">
                <a:noFill/>
              </a:ln>
            </p:spPr>
            <p:style>
              <a:lnRef idx="0"/>
              <a:fillRef idx="0"/>
              <a:effectRef idx="0"/>
              <a:fontRef idx="minor"/>
            </p:style>
          </p:sp>
          <p:sp>
            <p:nvSpPr>
              <p:cNvPr id="83" name="Google Shape;98;p1"/>
              <p:cNvSpPr/>
              <p:nvPr/>
            </p:nvSpPr>
            <p:spPr>
              <a:xfrm>
                <a:off x="11399400" y="6064560"/>
                <a:ext cx="87480" cy="15120"/>
              </a:xfrm>
              <a:prstGeom prst="trapezoid">
                <a:avLst>
                  <a:gd name="adj" fmla="val 43485"/>
                </a:avLst>
              </a:prstGeom>
              <a:solidFill>
                <a:srgbClr val="1f3864"/>
              </a:solidFill>
              <a:ln w="0">
                <a:noFill/>
              </a:ln>
            </p:spPr>
            <p:style>
              <a:lnRef idx="0"/>
              <a:fillRef idx="0"/>
              <a:effectRef idx="0"/>
              <a:fontRef idx="minor"/>
            </p:style>
          </p:sp>
          <p:sp>
            <p:nvSpPr>
              <p:cNvPr id="84" name="Google Shape;99;p1"/>
              <p:cNvSpPr/>
              <p:nvPr/>
            </p:nvSpPr>
            <p:spPr>
              <a:xfrm>
                <a:off x="11399400" y="6136920"/>
                <a:ext cx="87480" cy="15120"/>
              </a:xfrm>
              <a:prstGeom prst="trapezoid">
                <a:avLst>
                  <a:gd name="adj" fmla="val 43485"/>
                </a:avLst>
              </a:prstGeom>
              <a:solidFill>
                <a:srgbClr val="1f3864"/>
              </a:solidFill>
              <a:ln w="0">
                <a:noFill/>
              </a:ln>
            </p:spPr>
            <p:style>
              <a:lnRef idx="0"/>
              <a:fillRef idx="0"/>
              <a:effectRef idx="0"/>
              <a:fontRef idx="minor"/>
            </p:style>
          </p:sp>
          <p:sp>
            <p:nvSpPr>
              <p:cNvPr id="85" name="Google Shape;100;p1"/>
              <p:cNvSpPr/>
              <p:nvPr/>
            </p:nvSpPr>
            <p:spPr>
              <a:xfrm>
                <a:off x="11399400" y="6100920"/>
                <a:ext cx="87480" cy="15120"/>
              </a:xfrm>
              <a:prstGeom prst="trapezoid">
                <a:avLst>
                  <a:gd name="adj" fmla="val 43485"/>
                </a:avLst>
              </a:prstGeom>
              <a:solidFill>
                <a:srgbClr val="1f3864"/>
              </a:solidFill>
              <a:ln w="0">
                <a:noFill/>
              </a:ln>
            </p:spPr>
            <p:style>
              <a:lnRef idx="0"/>
              <a:fillRef idx="0"/>
              <a:effectRef idx="0"/>
              <a:fontRef idx="minor"/>
            </p:style>
          </p:sp>
          <p:sp>
            <p:nvSpPr>
              <p:cNvPr id="86" name="Google Shape;101;p1"/>
              <p:cNvSpPr/>
              <p:nvPr/>
            </p:nvSpPr>
            <p:spPr>
              <a:xfrm>
                <a:off x="11509200" y="6063480"/>
                <a:ext cx="87480" cy="15120"/>
              </a:xfrm>
              <a:prstGeom prst="trapezoid">
                <a:avLst>
                  <a:gd name="adj" fmla="val 43485"/>
                </a:avLst>
              </a:prstGeom>
              <a:solidFill>
                <a:srgbClr val="1f3864"/>
              </a:solidFill>
              <a:ln w="0">
                <a:noFill/>
              </a:ln>
            </p:spPr>
            <p:style>
              <a:lnRef idx="0"/>
              <a:fillRef idx="0"/>
              <a:effectRef idx="0"/>
              <a:fontRef idx="minor"/>
            </p:style>
          </p:sp>
          <p:sp>
            <p:nvSpPr>
              <p:cNvPr id="87" name="Google Shape;102;p1"/>
              <p:cNvSpPr/>
              <p:nvPr/>
            </p:nvSpPr>
            <p:spPr>
              <a:xfrm>
                <a:off x="11509200" y="6136920"/>
                <a:ext cx="87480" cy="15120"/>
              </a:xfrm>
              <a:prstGeom prst="trapezoid">
                <a:avLst>
                  <a:gd name="adj" fmla="val 43485"/>
                </a:avLst>
              </a:prstGeom>
              <a:solidFill>
                <a:srgbClr val="1f3864"/>
              </a:solidFill>
              <a:ln w="0">
                <a:noFill/>
              </a:ln>
            </p:spPr>
            <p:style>
              <a:lnRef idx="0"/>
              <a:fillRef idx="0"/>
              <a:effectRef idx="0"/>
              <a:fontRef idx="minor"/>
            </p:style>
          </p:sp>
          <p:sp>
            <p:nvSpPr>
              <p:cNvPr id="88" name="Google Shape;103;p1"/>
              <p:cNvSpPr/>
              <p:nvPr/>
            </p:nvSpPr>
            <p:spPr>
              <a:xfrm>
                <a:off x="11616120" y="6064560"/>
                <a:ext cx="15120" cy="87480"/>
              </a:xfrm>
              <a:prstGeom prst="rect">
                <a:avLst/>
              </a:prstGeom>
              <a:solidFill>
                <a:srgbClr val="1f3864"/>
              </a:solidFill>
              <a:ln w="0">
                <a:noFill/>
              </a:ln>
            </p:spPr>
            <p:style>
              <a:lnRef idx="0"/>
              <a:fillRef idx="0"/>
              <a:effectRef idx="0"/>
              <a:fontRef idx="minor"/>
            </p:style>
          </p:sp>
          <p:sp>
            <p:nvSpPr>
              <p:cNvPr id="89" name="Google Shape;104;p1"/>
              <p:cNvSpPr/>
              <p:nvPr/>
            </p:nvSpPr>
            <p:spPr>
              <a:xfrm>
                <a:off x="11696760" y="6064200"/>
                <a:ext cx="15120" cy="87480"/>
              </a:xfrm>
              <a:prstGeom prst="rect">
                <a:avLst/>
              </a:prstGeom>
              <a:solidFill>
                <a:srgbClr val="1f3864"/>
              </a:solidFill>
              <a:ln w="0">
                <a:noFill/>
              </a:ln>
            </p:spPr>
            <p:style>
              <a:lnRef idx="0"/>
              <a:fillRef idx="0"/>
              <a:effectRef idx="0"/>
              <a:fontRef idx="minor"/>
            </p:style>
          </p:sp>
          <p:sp>
            <p:nvSpPr>
              <p:cNvPr id="90" name="Google Shape;105;p1"/>
              <p:cNvSpPr/>
              <p:nvPr/>
            </p:nvSpPr>
            <p:spPr>
              <a:xfrm>
                <a:off x="11616120" y="6099840"/>
                <a:ext cx="87480" cy="15120"/>
              </a:xfrm>
              <a:prstGeom prst="trapezoid">
                <a:avLst>
                  <a:gd name="adj" fmla="val 43485"/>
                </a:avLst>
              </a:prstGeom>
              <a:solidFill>
                <a:srgbClr val="1f3864"/>
              </a:solidFill>
              <a:ln w="0">
                <a:noFill/>
              </a:ln>
            </p:spPr>
            <p:style>
              <a:lnRef idx="0"/>
              <a:fillRef idx="0"/>
              <a:effectRef idx="0"/>
              <a:fontRef idx="minor"/>
            </p:style>
          </p:sp>
          <p:sp>
            <p:nvSpPr>
              <p:cNvPr id="91" name="Google Shape;106;p1"/>
              <p:cNvSpPr/>
              <p:nvPr/>
            </p:nvSpPr>
            <p:spPr>
              <a:xfrm>
                <a:off x="11853720" y="6064200"/>
                <a:ext cx="15120" cy="87480"/>
              </a:xfrm>
              <a:prstGeom prst="rect">
                <a:avLst/>
              </a:prstGeom>
              <a:solidFill>
                <a:schemeClr val="dk1"/>
              </a:solidFill>
              <a:ln w="0">
                <a:noFill/>
              </a:ln>
            </p:spPr>
            <p:style>
              <a:lnRef idx="0"/>
              <a:fillRef idx="0"/>
              <a:effectRef idx="0"/>
              <a:fontRef idx="minor"/>
            </p:style>
          </p:sp>
          <p:sp>
            <p:nvSpPr>
              <p:cNvPr id="92" name="Google Shape;107;p1"/>
              <p:cNvSpPr/>
              <p:nvPr/>
            </p:nvSpPr>
            <p:spPr>
              <a:xfrm>
                <a:off x="11733120" y="6099480"/>
                <a:ext cx="15120" cy="52200"/>
              </a:xfrm>
              <a:prstGeom prst="rect">
                <a:avLst/>
              </a:prstGeom>
              <a:solidFill>
                <a:schemeClr val="dk1"/>
              </a:solidFill>
              <a:ln w="0">
                <a:noFill/>
              </a:ln>
            </p:spPr>
            <p:style>
              <a:lnRef idx="0"/>
              <a:fillRef idx="0"/>
              <a:effectRef idx="0"/>
              <a:fontRef idx="minor"/>
            </p:style>
          </p:sp>
          <p:sp>
            <p:nvSpPr>
              <p:cNvPr id="93" name="Google Shape;108;p1"/>
              <p:cNvSpPr/>
              <p:nvPr/>
            </p:nvSpPr>
            <p:spPr>
              <a:xfrm>
                <a:off x="11813400" y="6099480"/>
                <a:ext cx="15120" cy="52200"/>
              </a:xfrm>
              <a:prstGeom prst="rect">
                <a:avLst/>
              </a:prstGeom>
              <a:solidFill>
                <a:schemeClr val="dk1"/>
              </a:solidFill>
              <a:ln w="0">
                <a:noFill/>
              </a:ln>
            </p:spPr>
            <p:style>
              <a:lnRef idx="0"/>
              <a:fillRef idx="0"/>
              <a:effectRef idx="0"/>
              <a:fontRef idx="minor"/>
            </p:style>
          </p:sp>
          <p:sp>
            <p:nvSpPr>
              <p:cNvPr id="94" name="Google Shape;109;p1"/>
              <p:cNvSpPr/>
              <p:nvPr/>
            </p:nvSpPr>
            <p:spPr>
              <a:xfrm>
                <a:off x="11733120" y="6099480"/>
                <a:ext cx="87480" cy="15120"/>
              </a:xfrm>
              <a:prstGeom prst="trapezoid">
                <a:avLst>
                  <a:gd name="adj" fmla="val 43485"/>
                </a:avLst>
              </a:prstGeom>
              <a:solidFill>
                <a:schemeClr val="dk1"/>
              </a:solidFill>
              <a:ln w="0">
                <a:noFill/>
              </a:ln>
            </p:spPr>
            <p:style>
              <a:lnRef idx="0"/>
              <a:fillRef idx="0"/>
              <a:effectRef idx="0"/>
              <a:fontRef idx="minor"/>
            </p:style>
          </p:sp>
          <p:sp>
            <p:nvSpPr>
              <p:cNvPr id="95" name="Google Shape;110;p1"/>
              <p:cNvSpPr/>
              <p:nvPr/>
            </p:nvSpPr>
            <p:spPr>
              <a:xfrm>
                <a:off x="11733120" y="6064560"/>
                <a:ext cx="95400" cy="15120"/>
              </a:xfrm>
              <a:prstGeom prst="trapezoid">
                <a:avLst>
                  <a:gd name="adj" fmla="val 43485"/>
                </a:avLst>
              </a:prstGeom>
              <a:solidFill>
                <a:schemeClr val="dk1"/>
              </a:solidFill>
              <a:ln w="0">
                <a:noFill/>
              </a:ln>
            </p:spPr>
            <p:style>
              <a:lnRef idx="0"/>
              <a:fillRef idx="0"/>
              <a:effectRef idx="0"/>
              <a:fontRef idx="minor"/>
            </p:style>
          </p:sp>
          <p:sp>
            <p:nvSpPr>
              <p:cNvPr id="96" name="Google Shape;111;p1"/>
              <p:cNvSpPr/>
              <p:nvPr/>
            </p:nvSpPr>
            <p:spPr>
              <a:xfrm>
                <a:off x="11853360" y="6064200"/>
                <a:ext cx="95400" cy="15120"/>
              </a:xfrm>
              <a:prstGeom prst="trapezoid">
                <a:avLst>
                  <a:gd name="adj" fmla="val 88377"/>
                </a:avLst>
              </a:prstGeom>
              <a:solidFill>
                <a:schemeClr val="dk1"/>
              </a:solidFill>
              <a:ln w="0">
                <a:noFill/>
              </a:ln>
            </p:spPr>
            <p:style>
              <a:lnRef idx="0"/>
              <a:fillRef idx="0"/>
              <a:effectRef idx="0"/>
              <a:fontRef idx="minor"/>
            </p:style>
          </p:sp>
          <p:sp>
            <p:nvSpPr>
              <p:cNvPr id="97" name="Google Shape;112;p1"/>
              <p:cNvSpPr/>
              <p:nvPr/>
            </p:nvSpPr>
            <p:spPr>
              <a:xfrm flipH="1" rot="10800000">
                <a:off x="11853000" y="6137640"/>
                <a:ext cx="95400" cy="15120"/>
              </a:xfrm>
              <a:prstGeom prst="trapezoid">
                <a:avLst>
                  <a:gd name="adj" fmla="val 75173"/>
                </a:avLst>
              </a:prstGeom>
              <a:solidFill>
                <a:schemeClr val="dk1"/>
              </a:solidFill>
              <a:ln w="0">
                <a:noFill/>
              </a:ln>
            </p:spPr>
            <p:style>
              <a:lnRef idx="0"/>
              <a:fillRef idx="0"/>
              <a:effectRef idx="0"/>
              <a:fontRef idx="minor"/>
            </p:style>
          </p:sp>
          <p:sp>
            <p:nvSpPr>
              <p:cNvPr id="98" name="Google Shape;113;p1"/>
              <p:cNvSpPr/>
              <p:nvPr/>
            </p:nvSpPr>
            <p:spPr>
              <a:xfrm rot="5400000">
                <a:off x="11907000" y="6099840"/>
                <a:ext cx="70200" cy="15120"/>
              </a:xfrm>
              <a:prstGeom prst="trapezoid">
                <a:avLst>
                  <a:gd name="adj" fmla="val 43485"/>
                </a:avLst>
              </a:prstGeom>
              <a:solidFill>
                <a:schemeClr val="dk1"/>
              </a:solidFill>
              <a:ln w="0">
                <a:noFill/>
              </a:ln>
            </p:spPr>
            <p:style>
              <a:lnRef idx="0"/>
              <a:fillRef idx="0"/>
              <a:effectRef idx="0"/>
              <a:fontRef idx="minor"/>
            </p:style>
          </p:sp>
          <p:sp>
            <p:nvSpPr>
              <p:cNvPr id="99" name="Google Shape;114;p1"/>
              <p:cNvSpPr/>
              <p:nvPr/>
            </p:nvSpPr>
            <p:spPr>
              <a:xfrm rot="19138200">
                <a:off x="11928240" y="6072480"/>
                <a:ext cx="5040" cy="16200"/>
              </a:xfrm>
              <a:prstGeom prst="rect">
                <a:avLst/>
              </a:prstGeom>
              <a:solidFill>
                <a:schemeClr val="dk1"/>
              </a:solidFill>
              <a:ln w="0">
                <a:noFill/>
              </a:ln>
            </p:spPr>
            <p:style>
              <a:lnRef idx="0"/>
              <a:fillRef idx="0"/>
              <a:effectRef idx="0"/>
              <a:fontRef idx="minor"/>
            </p:style>
          </p:sp>
          <p:sp>
            <p:nvSpPr>
              <p:cNvPr id="100" name="Google Shape;115;p1"/>
              <p:cNvSpPr/>
              <p:nvPr/>
            </p:nvSpPr>
            <p:spPr>
              <a:xfrm rot="19138200">
                <a:off x="11925000" y="6131520"/>
                <a:ext cx="13680" cy="8640"/>
              </a:xfrm>
              <a:prstGeom prst="rect">
                <a:avLst/>
              </a:prstGeom>
              <a:solidFill>
                <a:schemeClr val="dk1"/>
              </a:solidFill>
              <a:ln w="0">
                <a:noFill/>
              </a:ln>
            </p:spPr>
            <p:style>
              <a:lnRef idx="0"/>
              <a:fillRef idx="0"/>
              <a:effectRef idx="0"/>
              <a:fontRef idx="minor"/>
            </p:style>
          </p:sp>
        </p:grpSp>
        <p:grpSp>
          <p:nvGrpSpPr>
            <p:cNvPr id="101" name="Google Shape;116;p1"/>
            <p:cNvGrpSpPr/>
            <p:nvPr/>
          </p:nvGrpSpPr>
          <p:grpSpPr>
            <a:xfrm>
              <a:off x="11338920" y="5722920"/>
              <a:ext cx="588240" cy="309240"/>
              <a:chOff x="11338920" y="5722920"/>
              <a:chExt cx="588240" cy="309240"/>
            </a:xfrm>
          </p:grpSpPr>
          <p:grpSp>
            <p:nvGrpSpPr>
              <p:cNvPr id="102" name="Google Shape;117;p1"/>
              <p:cNvGrpSpPr/>
              <p:nvPr/>
            </p:nvGrpSpPr>
            <p:grpSpPr>
              <a:xfrm>
                <a:off x="11338920" y="5722920"/>
                <a:ext cx="282240" cy="307800"/>
                <a:chOff x="11338920" y="5722920"/>
                <a:chExt cx="282240" cy="307800"/>
              </a:xfrm>
            </p:grpSpPr>
            <p:sp>
              <p:nvSpPr>
                <p:cNvPr id="103" name="Google Shape;118;p1"/>
                <p:cNvSpPr/>
                <p:nvPr/>
              </p:nvSpPr>
              <p:spPr>
                <a:xfrm flipH="1" rot="10800000">
                  <a:off x="11338920" y="5722920"/>
                  <a:ext cx="281520" cy="80640"/>
                </a:xfrm>
                <a:prstGeom prst="parallelogram">
                  <a:avLst>
                    <a:gd name="adj" fmla="val 65579"/>
                  </a:avLst>
                </a:prstGeom>
                <a:solidFill>
                  <a:srgbClr val="1f3864"/>
                </a:solidFill>
                <a:ln w="0">
                  <a:noFill/>
                </a:ln>
              </p:spPr>
              <p:style>
                <a:lnRef idx="0"/>
                <a:fillRef idx="0"/>
                <a:effectRef idx="0"/>
                <a:fontRef idx="minor"/>
              </p:style>
            </p:sp>
            <p:sp>
              <p:nvSpPr>
                <p:cNvPr id="104" name="Google Shape;119;p1"/>
                <p:cNvSpPr/>
                <p:nvPr/>
              </p:nvSpPr>
              <p:spPr>
                <a:xfrm rot="5400000">
                  <a:off x="11440080" y="5849640"/>
                  <a:ext cx="281520" cy="80640"/>
                </a:xfrm>
                <a:prstGeom prst="parallelogram">
                  <a:avLst>
                    <a:gd name="adj" fmla="val 65579"/>
                  </a:avLst>
                </a:prstGeom>
                <a:solidFill>
                  <a:srgbClr val="1f3864"/>
                </a:solidFill>
                <a:ln w="0">
                  <a:noFill/>
                </a:ln>
              </p:spPr>
              <p:style>
                <a:lnRef idx="0"/>
                <a:fillRef idx="0"/>
                <a:effectRef idx="0"/>
                <a:fontRef idx="minor"/>
              </p:style>
            </p:sp>
          </p:grpSp>
          <p:grpSp>
            <p:nvGrpSpPr>
              <p:cNvPr id="105" name="Google Shape;120;p1"/>
              <p:cNvGrpSpPr/>
              <p:nvPr/>
            </p:nvGrpSpPr>
            <p:grpSpPr>
              <a:xfrm>
                <a:off x="11644560" y="5724360"/>
                <a:ext cx="282600" cy="307800"/>
                <a:chOff x="11644560" y="5724360"/>
                <a:chExt cx="282600" cy="307800"/>
              </a:xfrm>
            </p:grpSpPr>
            <p:sp>
              <p:nvSpPr>
                <p:cNvPr id="106" name="Google Shape;121;p1"/>
                <p:cNvSpPr/>
                <p:nvPr/>
              </p:nvSpPr>
              <p:spPr>
                <a:xfrm rot="10800000">
                  <a:off x="11645640" y="5724360"/>
                  <a:ext cx="281520" cy="80640"/>
                </a:xfrm>
                <a:prstGeom prst="parallelogram">
                  <a:avLst>
                    <a:gd name="adj" fmla="val 65579"/>
                  </a:avLst>
                </a:prstGeom>
                <a:solidFill>
                  <a:srgbClr val="1f3864"/>
                </a:solidFill>
                <a:ln w="0">
                  <a:noFill/>
                </a:ln>
              </p:spPr>
              <p:style>
                <a:lnRef idx="0"/>
                <a:fillRef idx="0"/>
                <a:effectRef idx="0"/>
                <a:fontRef idx="minor"/>
              </p:style>
            </p:sp>
            <p:sp>
              <p:nvSpPr>
                <p:cNvPr id="107" name="Google Shape;122;p1"/>
                <p:cNvSpPr/>
                <p:nvPr/>
              </p:nvSpPr>
              <p:spPr>
                <a:xfrm flipH="1" rot="16200000">
                  <a:off x="11544120" y="5851080"/>
                  <a:ext cx="281520" cy="80640"/>
                </a:xfrm>
                <a:prstGeom prst="parallelogram">
                  <a:avLst>
                    <a:gd name="adj" fmla="val 65579"/>
                  </a:avLst>
                </a:prstGeom>
                <a:solidFill>
                  <a:srgbClr val="1f3864"/>
                </a:solidFill>
                <a:ln w="0">
                  <a:noFill/>
                </a:ln>
              </p:spPr>
              <p:style>
                <a:lnRef idx="0"/>
                <a:fillRef idx="0"/>
                <a:effectRef idx="0"/>
                <a:fontRef idx="minor"/>
              </p:style>
            </p:sp>
          </p:grpSp>
        </p:grpSp>
      </p:grpSp>
      <p:sp>
        <p:nvSpPr>
          <p:cNvPr id="108" name="PlaceHolder 1"/>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09" name="PlaceHolder 2"/>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A371B1ED-0C94-4131-9403-FE3407113309}"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110" name="PlaceHolder 3"/>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1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1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Num" idx="4"/>
          </p:nvPr>
        </p:nvSpPr>
        <p:spPr>
          <a:xfrm>
            <a:off x="9448920" y="6356520"/>
            <a:ext cx="2742120" cy="36396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B094243C-F8F3-4FCD-9328-B85624C95024}"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150" name="Google Shape;93;p1"/>
          <p:cNvSpPr/>
          <p:nvPr/>
        </p:nvSpPr>
        <p:spPr>
          <a:xfrm>
            <a:off x="4815360" y="2405880"/>
            <a:ext cx="4471560" cy="169092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tabLst>
                <a:tab algn="l" pos="0"/>
              </a:tabLst>
            </a:pPr>
            <a:r>
              <a:rPr b="1" lang="en-US" sz="4800" spc="-1" strike="noStrike">
                <a:solidFill>
                  <a:srgbClr val="1f3864"/>
                </a:solidFill>
                <a:latin typeface="Arial"/>
                <a:ea typeface="Arial"/>
              </a:rPr>
              <a:t>IoT and IDE </a:t>
            </a:r>
            <a:br>
              <a:rPr sz="4800"/>
            </a:br>
            <a:r>
              <a:rPr b="1" lang="en-US" sz="4800" spc="-1" strike="noStrike">
                <a:solidFill>
                  <a:srgbClr val="1f3864"/>
                </a:solidFill>
                <a:latin typeface="Arial"/>
                <a:ea typeface="Arial"/>
              </a:rPr>
              <a:t>Introduction  </a:t>
            </a:r>
            <a:endParaRPr b="0" lang="en-US" sz="4800" spc="-1" strike="noStrike">
              <a:latin typeface="Arial"/>
            </a:endParaRPr>
          </a:p>
        </p:txBody>
      </p:sp>
      <p:sp>
        <p:nvSpPr>
          <p:cNvPr id="151" name="TextBox 4"/>
          <p:cNvSpPr/>
          <p:nvPr/>
        </p:nvSpPr>
        <p:spPr>
          <a:xfrm>
            <a:off x="3414600" y="1990440"/>
            <a:ext cx="5362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ffffff"/>
                </a:solidFill>
                <a:latin typeface="Arial"/>
                <a:ea typeface="Arial"/>
              </a:rPr>
              <a:t>Project IoT Monitoring Tambak Udang Vanname</a:t>
            </a:r>
            <a:endParaRPr b="0" lang="en-US" sz="1800" spc="-1" strike="noStrike">
              <a:latin typeface="Arial"/>
            </a:endParaRPr>
          </a:p>
        </p:txBody>
      </p:sp>
      <p:sp>
        <p:nvSpPr>
          <p:cNvPr id="152" name="TextBox 35"/>
          <p:cNvSpPr/>
          <p:nvPr/>
        </p:nvSpPr>
        <p:spPr>
          <a:xfrm>
            <a:off x="2743920" y="2782800"/>
            <a:ext cx="37062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ffff"/>
                </a:solidFill>
                <a:latin typeface="Arial"/>
                <a:ea typeface="Arial"/>
              </a:rPr>
              <a:t>Nama : Gusti Arsyad</a:t>
            </a:r>
            <a:endParaRPr b="0" lang="en-US" sz="1800" spc="-1" strike="noStrike">
              <a:latin typeface="Arial"/>
            </a:endParaRPr>
          </a:p>
          <a:p>
            <a:pPr>
              <a:lnSpc>
                <a:spcPct val="100000"/>
              </a:lnSpc>
              <a:buNone/>
            </a:pPr>
            <a:r>
              <a:rPr b="0" lang="en-US" sz="1800" spc="-1" strike="noStrike">
                <a:solidFill>
                  <a:srgbClr val="ffffff"/>
                </a:solidFill>
                <a:latin typeface="Arial"/>
                <a:ea typeface="Arial"/>
              </a:rPr>
              <a:t>Email : suriv27121994@gmail.com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
          <p:cNvSpPr/>
          <p:nvPr/>
        </p:nvSpPr>
        <p:spPr>
          <a:xfrm>
            <a:off x="217800" y="457200"/>
            <a:ext cx="10515240" cy="63266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1" lang="en-US" sz="1500" spc="-1" strike="noStrike">
                <a:solidFill>
                  <a:srgbClr val="000000"/>
                </a:solidFill>
                <a:latin typeface="Arial"/>
                <a:ea typeface="DejaVu Sans"/>
              </a:rPr>
              <a:t>Method for checking temperature</a:t>
            </a:r>
            <a:endParaRPr b="0" lang="en-US" sz="1500" spc="-1" strike="noStrike">
              <a:latin typeface="Arial"/>
            </a:endParaRPr>
          </a:p>
          <a:p>
            <a:pPr>
              <a:lnSpc>
                <a:spcPct val="100000"/>
              </a:lnSpc>
              <a:buNone/>
            </a:pP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void checkTemperature(){</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TempAndHumidity  data = dhtSensor.getTempAndHumidity();</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if(data.temperature &lt; 26){</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digitalWrite(heatPin, HIGH);</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digitalWrite(bzrPin, HIGH);</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LCD.setCursor(8, 0);</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LCD.println("WARNING");</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LCD.setCursor(0, 1);</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LCD.println("Cold Temperature");</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 LCD.Clear();</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}else if(data.temperature &gt; 34){</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for (pos = 0; pos &lt;= 180; pos += 1)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servo.write(pos);</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delay(15);</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for (pos = 180; pos &gt;= 0; pos -= 1)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servo.write(pos);</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delay(15);</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LCD.println("WARNING");</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LCD.setCursor(0, 1);</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LCD.println("Hot Temperature");</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//LCD.Clear();</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}else{</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digitalWrite(relayPin, HIGH);</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lcdMonitor();</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
          <p:cNvSpPr/>
          <p:nvPr/>
        </p:nvSpPr>
        <p:spPr>
          <a:xfrm>
            <a:off x="914400" y="1371600"/>
            <a:ext cx="7086240" cy="41144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000000"/>
                </a:solidFill>
                <a:latin typeface="Arial"/>
                <a:ea typeface="DejaVu Sans"/>
              </a:rPr>
              <a:t>Method for LCD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void lcdMonitor(){</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TempAndHumidity  data = dhtSensor.getTempAndHumidity();</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LCD.setCursor(8, 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LCD.println("SMRTPND-V1");</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LCD.setCursor(0, 1);</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LCD.println("Temperature :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LCD.print(data.temperature);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685800" y="1143000"/>
            <a:ext cx="5028840" cy="50288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000000"/>
                </a:solidFill>
                <a:latin typeface="Arial"/>
                <a:ea typeface="DejaVu Sans"/>
              </a:rPr>
              <a:t>Method connect and wifi</a:t>
            </a:r>
            <a:br>
              <a:rPr sz="1800"/>
            </a:br>
            <a:br>
              <a:rPr sz="1800"/>
            </a:br>
            <a:r>
              <a:rPr b="0" lang="en-US" sz="1800" spc="-1" strike="noStrike">
                <a:solidFill>
                  <a:srgbClr val="000000"/>
                </a:solidFill>
                <a:latin typeface="Arial"/>
                <a:ea typeface="DejaVu Sans"/>
              </a:rPr>
              <a:t>// Wifi</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void InitWiFi()</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Serial.println("Connecting to AP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attempt to connect to WiFi network</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WiFi.begin("Wokwi-GUEST",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while (WiFi.status() != WL_CONNECTED)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delay(1000);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Serial.print(".");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Serial.println("Connected to AP");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spinner();</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178" name=""/>
          <p:cNvSpPr/>
          <p:nvPr/>
        </p:nvSpPr>
        <p:spPr>
          <a:xfrm>
            <a:off x="5943600" y="1143000"/>
            <a:ext cx="5028840" cy="50288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0" lang="en-US" sz="1800" spc="-1" strike="noStrike">
                <a:solidFill>
                  <a:srgbClr val="000000"/>
                </a:solidFill>
                <a:latin typeface="Arial"/>
                <a:ea typeface="DejaVu Sans"/>
              </a:rPr>
              <a:t>//Check reconnect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void reconnect()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Loop until we're reconnected</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status = WiFi.status();</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if ( status != WL_CONNECTED)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WiFi.begin("Wokwi-GUEST",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while (WiFi.status() != WL_CONNECTED)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delay(1000);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Serial.print(".");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Serial.println("Connected to AP");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spinner();</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
          <p:cNvSpPr/>
          <p:nvPr/>
        </p:nvSpPr>
        <p:spPr>
          <a:xfrm>
            <a:off x="685800" y="457200"/>
            <a:ext cx="3657240" cy="4568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000000"/>
                </a:solidFill>
                <a:latin typeface="Arial"/>
                <a:ea typeface="DejaVu Sans"/>
              </a:rPr>
              <a:t>Flowchart</a:t>
            </a:r>
            <a:endParaRPr b="0" lang="en-US" sz="1800" spc="-1" strike="noStrike">
              <a:latin typeface="Arial"/>
            </a:endParaRPr>
          </a:p>
        </p:txBody>
      </p:sp>
      <p:pic>
        <p:nvPicPr>
          <p:cNvPr id="180" name="" descr=""/>
          <p:cNvPicPr/>
          <p:nvPr/>
        </p:nvPicPr>
        <p:blipFill>
          <a:blip r:embed="rId1"/>
          <a:stretch/>
        </p:blipFill>
        <p:spPr>
          <a:xfrm>
            <a:off x="4800600" y="228600"/>
            <a:ext cx="2742840" cy="6404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914400" y="238680"/>
            <a:ext cx="9218160" cy="5704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195;p7"/>
          <p:cNvSpPr/>
          <p:nvPr/>
        </p:nvSpPr>
        <p:spPr>
          <a:xfrm>
            <a:off x="142920" y="343080"/>
            <a:ext cx="5699520" cy="5562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0" lang="en-US" sz="2400" spc="-1" strike="noStrike">
                <a:solidFill>
                  <a:srgbClr val="ffffff"/>
                </a:solidFill>
                <a:latin typeface="Arial"/>
                <a:ea typeface="Arial"/>
              </a:rPr>
              <a:t>Conclusion</a:t>
            </a:r>
            <a:endParaRPr b="0" lang="en-US" sz="2400" spc="-1" strike="noStrike">
              <a:latin typeface="Arial"/>
            </a:endParaRPr>
          </a:p>
        </p:txBody>
      </p:sp>
      <p:sp>
        <p:nvSpPr>
          <p:cNvPr id="183" name="PlaceHolder 1"/>
          <p:cNvSpPr>
            <a:spLocks noGrp="1"/>
          </p:cNvSpPr>
          <p:nvPr>
            <p:ph type="ftr" idx="11"/>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TECH ACADEMY</a:t>
            </a:r>
            <a:endParaRPr b="0" lang="en-US" sz="1200" spc="-1" strike="noStrike">
              <a:latin typeface="Times New Roman"/>
            </a:endParaRPr>
          </a:p>
        </p:txBody>
      </p:sp>
      <p:sp>
        <p:nvSpPr>
          <p:cNvPr id="184" name="PlaceHolder 2"/>
          <p:cNvSpPr>
            <a:spLocks noGrp="1"/>
          </p:cNvSpPr>
          <p:nvPr>
            <p:ph type="sldNum" idx="12"/>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ACE69263-F95C-4C3F-A339-351D9E3DE262}"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185" name="TextBox 1"/>
          <p:cNvSpPr/>
          <p:nvPr/>
        </p:nvSpPr>
        <p:spPr>
          <a:xfrm>
            <a:off x="1370520" y="1746720"/>
            <a:ext cx="9430200" cy="1306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600" spc="-1" strike="noStrike">
                <a:solidFill>
                  <a:srgbClr val="000000"/>
                </a:solidFill>
                <a:latin typeface="Arial"/>
                <a:ea typeface="Arial"/>
              </a:rPr>
              <a:t>The trend of IoT usage data has greatly increased due to the support of 5G technology and other hardware so that it is possible for the widespread use of IoT, including monitoring vannamei shrimp ponds which is very much needed by pond entrepreneurs in Indonesia. So IoT for monitoring vanname shrimp ponds is expected to help shrimp pond entrepreneurs to increase yields both in terms of quantity and quality of vanname shrimp.</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0" y="1414440"/>
            <a:ext cx="12191040" cy="2094480"/>
          </a:xfrm>
          <a:prstGeom prst="rect">
            <a:avLst/>
          </a:prstGeom>
          <a:noFill/>
          <a:ln w="0">
            <a:noFill/>
          </a:ln>
        </p:spPr>
        <p:txBody>
          <a:bodyPr lIns="0" rIns="0" tIns="0" bIns="0" anchor="ctr">
            <a:normAutofit/>
          </a:bodyPr>
          <a:p>
            <a:pPr algn="ctr">
              <a:lnSpc>
                <a:spcPct val="90000"/>
              </a:lnSpc>
              <a:buNone/>
              <a:tabLst>
                <a:tab algn="l" pos="0"/>
              </a:tabLst>
            </a:pPr>
            <a:r>
              <a:rPr b="0" lang="en-US" sz="4800" spc="-1" strike="noStrike">
                <a:solidFill>
                  <a:srgbClr val="ffffff"/>
                </a:solidFill>
                <a:latin typeface="Arial"/>
                <a:ea typeface="Arial"/>
              </a:rPr>
              <a:t>THANK</a:t>
            </a:r>
            <a:br>
              <a:rPr sz="6600"/>
            </a:br>
            <a:r>
              <a:rPr b="1" lang="en-US" sz="6600" spc="-1" strike="noStrike">
                <a:solidFill>
                  <a:srgbClr val="ffffff"/>
                </a:solidFill>
                <a:latin typeface="Arial"/>
                <a:ea typeface="Arial"/>
              </a:rPr>
              <a:t>YOU</a:t>
            </a:r>
            <a:endParaRPr b="0" lang="en-US" sz="6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Google Shape;195;p7"/>
          <p:cNvSpPr/>
          <p:nvPr/>
        </p:nvSpPr>
        <p:spPr>
          <a:xfrm>
            <a:off x="142920" y="343080"/>
            <a:ext cx="5699520" cy="5562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0" lang="en-US" sz="3200" spc="-1" strike="noStrike">
                <a:solidFill>
                  <a:srgbClr val="ffffff"/>
                </a:solidFill>
                <a:latin typeface="Arial"/>
                <a:ea typeface="Arial"/>
              </a:rPr>
              <a:t>Problems and Objective</a:t>
            </a:r>
            <a:endParaRPr b="0" lang="en-US" sz="3200" spc="-1" strike="noStrike">
              <a:latin typeface="Arial"/>
            </a:endParaRPr>
          </a:p>
        </p:txBody>
      </p:sp>
      <p:sp>
        <p:nvSpPr>
          <p:cNvPr id="154" name="PlaceHolder 1"/>
          <p:cNvSpPr>
            <a:spLocks noGrp="1"/>
          </p:cNvSpPr>
          <p:nvPr>
            <p:ph type="ftr" idx="5"/>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TECH ACADEMY</a:t>
            </a:r>
            <a:endParaRPr b="0" lang="en-US" sz="1200" spc="-1" strike="noStrike">
              <a:latin typeface="Times New Roman"/>
            </a:endParaRPr>
          </a:p>
        </p:txBody>
      </p:sp>
      <p:sp>
        <p:nvSpPr>
          <p:cNvPr id="155" name="PlaceHolder 2"/>
          <p:cNvSpPr>
            <a:spLocks noGrp="1"/>
          </p:cNvSpPr>
          <p:nvPr>
            <p:ph type="sldNum" idx="6"/>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D9BB0E9B-266C-4B39-948D-59D520B7DD1C}" type="slidenum">
              <a:rPr b="0" lang="en-US" sz="1200" spc="-1" strike="noStrike">
                <a:solidFill>
                  <a:srgbClr val="888888"/>
                </a:solidFill>
                <a:latin typeface="Calibri"/>
                <a:ea typeface="Calibri"/>
              </a:rPr>
              <a:t>1</a:t>
            </a:fld>
            <a:endParaRPr b="0" lang="en-US" sz="1200" spc="-1" strike="noStrike">
              <a:latin typeface="Times New Roman"/>
            </a:endParaRPr>
          </a:p>
        </p:txBody>
      </p:sp>
      <p:sp>
        <p:nvSpPr>
          <p:cNvPr id="156" name="TextBox 32"/>
          <p:cNvSpPr/>
          <p:nvPr/>
        </p:nvSpPr>
        <p:spPr>
          <a:xfrm>
            <a:off x="949320" y="1445760"/>
            <a:ext cx="9430200" cy="2523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Shrimp ponds have the potential to be worked on, especially since Indonesia is a maritime country rich in natural resources such as agriculture, coal, gold, fisheries and others. Especially in the fisheries of vannamei shrimp cultivators where there is a trend of market demand both nationally and globally, Indonesia must be able to supply vannamei shrimp so quickly and the shrimp needs must be available, so vannamei shrimp farming is very appropriate for this. However, there are obstacles, namely when the harvest does not match expectations because there is death of the shrimp before the time of harvest, due to many factors, especially the lack of water pH, temperature, and humidity. So the presence of technology such as IoT which can monitor water pH conditions and so on from ponds is expected to be able to overcome this problem. Thus increasing the yield and quality of vanname shrimp optimally.</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Google Shape;195;p7"/>
          <p:cNvSpPr/>
          <p:nvPr/>
        </p:nvSpPr>
        <p:spPr>
          <a:xfrm>
            <a:off x="142920" y="343080"/>
            <a:ext cx="5699520" cy="5562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0" lang="en-US" sz="2400" spc="-1" strike="noStrike">
                <a:solidFill>
                  <a:srgbClr val="ffffff"/>
                </a:solidFill>
                <a:latin typeface="Arial"/>
                <a:ea typeface="Arial"/>
              </a:rPr>
              <a:t>Project explanation code and schematic</a:t>
            </a:r>
            <a:endParaRPr b="0" lang="en-US" sz="2400" spc="-1" strike="noStrike">
              <a:latin typeface="Arial"/>
            </a:endParaRPr>
          </a:p>
        </p:txBody>
      </p:sp>
      <p:sp>
        <p:nvSpPr>
          <p:cNvPr id="158" name="PlaceHolder 1"/>
          <p:cNvSpPr>
            <a:spLocks noGrp="1"/>
          </p:cNvSpPr>
          <p:nvPr>
            <p:ph type="ftr" idx="7"/>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TECH ACADEMY</a:t>
            </a:r>
            <a:endParaRPr b="0" lang="en-US" sz="1200" spc="-1" strike="noStrike">
              <a:latin typeface="Times New Roman"/>
            </a:endParaRPr>
          </a:p>
        </p:txBody>
      </p:sp>
      <p:sp>
        <p:nvSpPr>
          <p:cNvPr id="159" name="PlaceHolder 2"/>
          <p:cNvSpPr>
            <a:spLocks noGrp="1"/>
          </p:cNvSpPr>
          <p:nvPr>
            <p:ph type="sldNum" idx="8"/>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464076DF-7342-44A2-9147-191D272ACFC0}" type="slidenum">
              <a:rPr b="0" lang="en-US" sz="1200" spc="-1" strike="noStrike">
                <a:solidFill>
                  <a:srgbClr val="888888"/>
                </a:solidFill>
                <a:latin typeface="Calibri"/>
                <a:ea typeface="Calibri"/>
              </a:rPr>
              <a:t>1</a:t>
            </a:fld>
            <a:endParaRPr b="0" lang="en-US" sz="1200" spc="-1" strike="noStrike">
              <a:latin typeface="Times New Roman"/>
            </a:endParaRPr>
          </a:p>
        </p:txBody>
      </p:sp>
      <p:sp>
        <p:nvSpPr>
          <p:cNvPr id="160" name="TextBox 32"/>
          <p:cNvSpPr/>
          <p:nvPr/>
        </p:nvSpPr>
        <p:spPr>
          <a:xfrm>
            <a:off x="445320" y="1445760"/>
            <a:ext cx="9430200" cy="363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Arial"/>
                <a:ea typeface="Arial"/>
              </a:rPr>
              <a:t>Hardware architecture concept</a:t>
            </a:r>
            <a:endParaRPr b="0" lang="en-US" sz="1800" spc="-1" strike="noStrike">
              <a:latin typeface="Arial"/>
            </a:endParaRPr>
          </a:p>
        </p:txBody>
      </p:sp>
      <p:sp>
        <p:nvSpPr>
          <p:cNvPr id="161" name="TextBox 31"/>
          <p:cNvSpPr/>
          <p:nvPr/>
        </p:nvSpPr>
        <p:spPr>
          <a:xfrm>
            <a:off x="1348560" y="2018160"/>
            <a:ext cx="2054160" cy="728280"/>
          </a:xfrm>
          <a:prstGeom prst="rect">
            <a:avLst/>
          </a:prstGeom>
          <a:noFill/>
          <a:ln w="0">
            <a:noFill/>
          </a:ln>
        </p:spPr>
        <p:style>
          <a:lnRef idx="0"/>
          <a:fillRef idx="0"/>
          <a:effectRef idx="0"/>
          <a:fontRef idx="minor"/>
        </p:style>
      </p:sp>
      <p:pic>
        <p:nvPicPr>
          <p:cNvPr id="162" name="" descr=""/>
          <p:cNvPicPr/>
          <p:nvPr/>
        </p:nvPicPr>
        <p:blipFill>
          <a:blip r:embed="rId1"/>
          <a:stretch/>
        </p:blipFill>
        <p:spPr>
          <a:xfrm>
            <a:off x="3886200" y="1143000"/>
            <a:ext cx="6190200" cy="4362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Google Shape;195;p7"/>
          <p:cNvSpPr/>
          <p:nvPr/>
        </p:nvSpPr>
        <p:spPr>
          <a:xfrm>
            <a:off x="142920" y="343080"/>
            <a:ext cx="5699520" cy="5562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0" lang="en-US" sz="2400" spc="-1" strike="noStrike">
                <a:solidFill>
                  <a:srgbClr val="ffffff"/>
                </a:solidFill>
                <a:latin typeface="Arial"/>
                <a:ea typeface="Arial"/>
              </a:rPr>
              <a:t>Design of Topology</a:t>
            </a:r>
            <a:endParaRPr b="0" lang="en-US" sz="2400" spc="-1" strike="noStrike">
              <a:latin typeface="Arial"/>
            </a:endParaRPr>
          </a:p>
        </p:txBody>
      </p:sp>
      <p:sp>
        <p:nvSpPr>
          <p:cNvPr id="164" name="PlaceHolder 1"/>
          <p:cNvSpPr>
            <a:spLocks noGrp="1"/>
          </p:cNvSpPr>
          <p:nvPr>
            <p:ph type="ftr" idx="9"/>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TECH ACADEMY</a:t>
            </a:r>
            <a:endParaRPr b="0" lang="en-US" sz="1200" spc="-1" strike="noStrike">
              <a:latin typeface="Times New Roman"/>
            </a:endParaRPr>
          </a:p>
        </p:txBody>
      </p:sp>
      <p:sp>
        <p:nvSpPr>
          <p:cNvPr id="165" name="PlaceHolder 2"/>
          <p:cNvSpPr>
            <a:spLocks noGrp="1"/>
          </p:cNvSpPr>
          <p:nvPr>
            <p:ph type="sldNum" idx="10"/>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633C0C47-D223-4789-BA34-9121FA1EAA75}" type="slidenum">
              <a:rPr b="0" lang="en-US" sz="1200" spc="-1" strike="noStrike">
                <a:solidFill>
                  <a:srgbClr val="888888"/>
                </a:solidFill>
                <a:latin typeface="Calibri"/>
                <a:ea typeface="Calibri"/>
              </a:rPr>
              <a:t>1</a:t>
            </a:fld>
            <a:endParaRPr b="0" lang="en-US" sz="1200" spc="-1" strike="noStrike">
              <a:latin typeface="Times New Roman"/>
            </a:endParaRPr>
          </a:p>
        </p:txBody>
      </p:sp>
      <p:pic>
        <p:nvPicPr>
          <p:cNvPr id="166" name="" descr=""/>
          <p:cNvPicPr/>
          <p:nvPr/>
        </p:nvPicPr>
        <p:blipFill>
          <a:blip r:embed="rId1"/>
          <a:stretch/>
        </p:blipFill>
        <p:spPr>
          <a:xfrm>
            <a:off x="3161520" y="167400"/>
            <a:ext cx="7125120" cy="6004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1143000" y="1132200"/>
            <a:ext cx="4114440" cy="36572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000000"/>
                </a:solidFill>
                <a:latin typeface="Arial"/>
                <a:ea typeface="DejaVu Sans"/>
              </a:rPr>
              <a:t>Import library</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#if defined(ESP8266)</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#include &lt;ESP8266WiFi.h&gt;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#elif defined(ESP32)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#include &lt;WiFi.h&gt;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#endif</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#include &lt;Wire.h&gt;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#include &lt;LiquidCrystal_I2C.h&gt;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#include "DHTesp.h"</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#include "ThingsBoard.h"</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#include &lt;ESP32Servo.h&gt;</a:t>
            </a:r>
            <a:endParaRPr b="0" lang="en-US" sz="1800" spc="-1" strike="noStrike">
              <a:latin typeface="Arial"/>
            </a:endParaRPr>
          </a:p>
        </p:txBody>
      </p:sp>
      <p:sp>
        <p:nvSpPr>
          <p:cNvPr id="168" name=""/>
          <p:cNvSpPr/>
          <p:nvPr/>
        </p:nvSpPr>
        <p:spPr>
          <a:xfrm>
            <a:off x="5943600" y="1119600"/>
            <a:ext cx="4114440" cy="36572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0" lang="en-US" sz="1800" spc="-1" strike="noStrike">
                <a:solidFill>
                  <a:srgbClr val="000000"/>
                </a:solidFill>
                <a:latin typeface="Arial"/>
                <a:ea typeface="DejaVu Sans"/>
              </a:rPr>
              <a:t>Inisialiasi ke thingsboard client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Initialize ThingsBoard client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WiFiClient espClient;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Initialize ThingsBoard instance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ThingsBoard tb(espClient);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the Wifi radio's status</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int status = WL_IDLE_STATUS;</a:t>
            </a:r>
            <a:endParaRPr b="0" lang="en-US" sz="1800" spc="-1" strike="noStrike">
              <a:latin typeface="Arial"/>
            </a:endParaRPr>
          </a:p>
        </p:txBody>
      </p:sp>
      <p:sp>
        <p:nvSpPr>
          <p:cNvPr id="169" name=""/>
          <p:cNvSpPr/>
          <p:nvPr/>
        </p:nvSpPr>
        <p:spPr>
          <a:xfrm>
            <a:off x="1143000" y="5029200"/>
            <a:ext cx="9829440" cy="9140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000000"/>
                </a:solidFill>
                <a:latin typeface="Arial"/>
                <a:ea typeface="DejaVu Sans"/>
              </a:rPr>
              <a:t>Define server dan token</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#define TOKEN               "pSc39SFe6z8bwzPXDVfy"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#define THINGSBOARD_SERVER  "thingsboard.cloud"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1600200" y="1371600"/>
            <a:ext cx="8457840" cy="36572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000000"/>
                </a:solidFill>
                <a:latin typeface="Arial"/>
                <a:ea typeface="DejaVu Sans"/>
              </a:rPr>
              <a:t>Create variable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const int heatPin = 12;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const int bzrPin = 4;</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const int servoPin = 5;</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const int relayPin = 2;</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//SENSOR DHT22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const int DHT_PIN = 15;</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DHTesp dhtSensor;</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Servo servo;</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int pos = 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LiquidCrystal_I2C LCD = LiquidCrystal_I2C(0x27, 16, 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
          <p:cNvSpPr/>
          <p:nvPr/>
        </p:nvSpPr>
        <p:spPr>
          <a:xfrm>
            <a:off x="1600200" y="1143000"/>
            <a:ext cx="8915040" cy="50288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000000"/>
                </a:solidFill>
                <a:latin typeface="Arial"/>
                <a:ea typeface="DejaVu Sans"/>
              </a:rPr>
              <a:t>Method for LCD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//LCD 16X2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void spinner()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static int8_t counter = 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const char* glyphs = "\xa1\xa5\xdb";</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LCD.setCursor(15, 1);</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LCD.print(glyphs[counter++]);</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if (counter == strlen(glyphs))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counter = 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void stdbyScreen()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LCD.setCursor(8, 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LCD.println("SMART");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LCD.setCursor(0, 1);</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LCD.println("POUND-V1");</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1143000" y="1155600"/>
            <a:ext cx="9600840" cy="50288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000000"/>
                </a:solidFill>
                <a:latin typeface="Arial"/>
                <a:ea typeface="DejaVu Sans"/>
              </a:rPr>
              <a:t>Method setup</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void setup()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put your setup code here, to run once: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Serial.begin(115200);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dhtSensor.setup(DHT_PIN, DHTesp::DHT22);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pinMode(heatPin, OUTPUT);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pinMode(bzrPin, OUTPUT);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servo.attach(servoPin, 500, 2400);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pinMode(relayPin, OUTPUT);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LCD.init();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LCD.backlight();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LCD.setCursor(0, 0);</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LCD.print("Connecting to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LCD.setCursor(0, 1);</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LCD.print("WiFi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InitWiFi();</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
          <p:cNvSpPr/>
          <p:nvPr/>
        </p:nvSpPr>
        <p:spPr>
          <a:xfrm>
            <a:off x="228600" y="914400"/>
            <a:ext cx="6629040" cy="57614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1" lang="en-US" sz="1500" spc="-1" strike="noStrike">
                <a:solidFill>
                  <a:srgbClr val="000000"/>
                </a:solidFill>
                <a:latin typeface="Arial"/>
                <a:ea typeface="DejaVu Sans"/>
              </a:rPr>
              <a:t>Method for connecting and sending data to thingsboard</a:t>
            </a:r>
            <a:endParaRPr b="0" lang="en-US" sz="1500" spc="-1" strike="noStrike">
              <a:latin typeface="Arial"/>
            </a:endParaRPr>
          </a:p>
          <a:p>
            <a:pPr>
              <a:lnSpc>
                <a:spcPct val="100000"/>
              </a:lnSpc>
              <a:buNone/>
            </a:pP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void loop()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 put your main code here, to run repeatedly:</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delay(1000); // this speeds up the simulation</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if (WiFi.status() != WL_CONNECTED)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reconnect();</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a:t>
            </a:r>
            <a:endParaRPr b="0" lang="en-US" sz="1500" spc="-1" strike="noStrike">
              <a:latin typeface="Arial"/>
            </a:endParaRPr>
          </a:p>
          <a:p>
            <a:pPr>
              <a:lnSpc>
                <a:spcPct val="100000"/>
              </a:lnSpc>
              <a:buNone/>
            </a:pP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if (!tb.connected())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 Connect to the ThingsBoard</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Serial.print("Connecting to: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Serial.print(THINGSBOARD_SERVER);</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 with token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Serial.println(TOKEN);</a:t>
            </a:r>
            <a:endParaRPr b="0" lang="en-US" sz="1500" spc="-1" strike="noStrike">
              <a:latin typeface="Arial"/>
            </a:endParaRPr>
          </a:p>
          <a:p>
            <a:pPr>
              <a:lnSpc>
                <a:spcPct val="100000"/>
              </a:lnSpc>
              <a:buNone/>
            </a:pP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if (!tb.connect(THINGSBOARD_SERVER, TOKEN))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Serial.println("Failed to connect");</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return;</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endParaRPr b="0" lang="en-US" sz="1500" spc="-1" strike="noStrike">
              <a:latin typeface="Arial"/>
            </a:endParaRPr>
          </a:p>
        </p:txBody>
      </p:sp>
      <p:sp>
        <p:nvSpPr>
          <p:cNvPr id="174" name=""/>
          <p:cNvSpPr/>
          <p:nvPr/>
        </p:nvSpPr>
        <p:spPr>
          <a:xfrm>
            <a:off x="5907600" y="1828800"/>
            <a:ext cx="5257440" cy="50288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Serial.println("Sending data...");</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 Uploads new telemetry to ThingsBoard using MQTT.</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 See https://thingsboard.io/docs/reference/mqtt-api/#telemetry-upload-api</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 for more details</a:t>
            </a:r>
            <a:endParaRPr b="0" lang="en-US" sz="1500" spc="-1" strike="noStrike">
              <a:latin typeface="Arial"/>
            </a:endParaRPr>
          </a:p>
          <a:p>
            <a:pPr>
              <a:lnSpc>
                <a:spcPct val="100000"/>
              </a:lnSpc>
              <a:buNone/>
            </a:pP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TempAndHumidity  data = dhtSensor.getTempAndHumidity();</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tb.sendTelemetryInt("temperature", data.temperature);</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tb.sendTelemetryFloat("humidity", data.humidity);</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Serial.print("Temperature :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Serial.print(data.temperature);</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 Humidity :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Serial.println(data.humidity);</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Serial.println("Data on the north side of the pond . . . .");</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checkTemperature();</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lcdMonitor();</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tb.loop();</a:t>
            </a:r>
            <a:endParaRPr b="0" lang="en-US" sz="1500" spc="-1" strike="noStrike">
              <a:latin typeface="Arial"/>
            </a:endParaRPr>
          </a:p>
          <a:p>
            <a:pPr>
              <a:lnSpc>
                <a:spcPct val="100000"/>
              </a:lnSpc>
              <a:buNone/>
            </a:pPr>
            <a:r>
              <a:rPr b="0" lang="en-US" sz="1500" spc="-1" strike="noStrike">
                <a:solidFill>
                  <a:srgbClr val="000000"/>
                </a:solidFill>
                <a:latin typeface="Arial"/>
                <a:ea typeface="DejaVu Sans"/>
              </a:rPr>
              <a: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451</TotalTime>
  <Application>LibreOffice/7.3.7.2$Linux_X86_64 LibreOffice_project/30$Build-2</Application>
  <AppVersion>15.0000</AppVersion>
  <Words>80</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2021-07-07T10:20:59Z</dcterms:created>
  <dc:creator>Singgih bekti Worsito</dc:creator>
  <dc:description/>
  <dc:language>en-US</dc:language>
  <cp:lastModifiedBy/>
  <dcterms:modified xsi:type="dcterms:W3CDTF">2023-08-18T01:53:18Z</dcterms:modified>
  <cp:revision>80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6</vt:i4>
  </property>
</Properties>
</file>