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3" r:id="rId3"/>
    <p:sldId id="272" r:id="rId4"/>
    <p:sldId id="268" r:id="rId5"/>
    <p:sldId id="273" r:id="rId6"/>
    <p:sldId id="275" r:id="rId7"/>
    <p:sldId id="274" r:id="rId8"/>
    <p:sldId id="276" r:id="rId9"/>
    <p:sldId id="269" r:id="rId10"/>
    <p:sldId id="267"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vVpGc3mUI9cNuGS5WUn4Ic/4F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416" autoAdjust="0"/>
  </p:normalViewPr>
  <p:slideViewPr>
    <p:cSldViewPr snapToGrid="0">
      <p:cViewPr>
        <p:scale>
          <a:sx n="100" d="100"/>
          <a:sy n="100" d="100"/>
        </p:scale>
        <p:origin x="-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05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4837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8446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856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026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4160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581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3"/>
          <p:cNvSpPr/>
          <p:nvPr/>
        </p:nvSpPr>
        <p:spPr>
          <a:xfrm>
            <a:off x="0" y="6356350"/>
            <a:ext cx="12192000" cy="501650"/>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13"/>
          <p:cNvSpPr/>
          <p:nvPr/>
        </p:nvSpPr>
        <p:spPr>
          <a:xfrm>
            <a:off x="0" y="6347793"/>
            <a:ext cx="12192000" cy="78132"/>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13"/>
          <p:cNvSpPr/>
          <p:nvPr/>
        </p:nvSpPr>
        <p:spPr>
          <a:xfrm>
            <a:off x="-609600" y="157302"/>
            <a:ext cx="6930887" cy="828536"/>
          </a:xfrm>
          <a:prstGeom prst="snip2DiagRect">
            <a:avLst>
              <a:gd name="adj1" fmla="val 50000"/>
              <a:gd name="adj2" fmla="val 0"/>
            </a:avLst>
          </a:prstGeom>
          <a:solidFill>
            <a:srgbClr val="1F386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13"/>
          <p:cNvSpPr/>
          <p:nvPr/>
        </p:nvSpPr>
        <p:spPr>
          <a:xfrm>
            <a:off x="-225287" y="125136"/>
            <a:ext cx="6559826" cy="111195"/>
          </a:xfrm>
          <a:prstGeom prst="rect">
            <a:avLst/>
          </a:prstGeom>
          <a:solidFill>
            <a:srgbClr val="2F559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 name="Google Shape;23;p13"/>
          <p:cNvCxnSpPr/>
          <p:nvPr/>
        </p:nvCxnSpPr>
        <p:spPr>
          <a:xfrm flipH="1">
            <a:off x="5393635" y="39756"/>
            <a:ext cx="993914" cy="985838"/>
          </a:xfrm>
          <a:prstGeom prst="straightConnector1">
            <a:avLst/>
          </a:prstGeom>
          <a:noFill/>
          <a:ln w="38100" cap="flat" cmpd="sng">
            <a:solidFill>
              <a:schemeClr val="lt1"/>
            </a:solidFill>
            <a:prstDash val="solid"/>
            <a:miter lim="800000"/>
            <a:headEnd type="none" w="sm" len="sm"/>
            <a:tailEnd type="none" w="sm" len="sm"/>
          </a:ln>
        </p:spPr>
      </p:cxnSp>
      <p:cxnSp>
        <p:nvCxnSpPr>
          <p:cNvPr id="24" name="Google Shape;24;p13"/>
          <p:cNvCxnSpPr/>
          <p:nvPr/>
        </p:nvCxnSpPr>
        <p:spPr>
          <a:xfrm flipH="1">
            <a:off x="5625547" y="72888"/>
            <a:ext cx="993914" cy="985838"/>
          </a:xfrm>
          <a:prstGeom prst="straightConnector1">
            <a:avLst/>
          </a:prstGeom>
          <a:noFill/>
          <a:ln w="28575" cap="flat" cmpd="sng">
            <a:solidFill>
              <a:schemeClr val="lt1"/>
            </a:solidFill>
            <a:prstDash val="solid"/>
            <a:miter lim="800000"/>
            <a:headEnd type="none" w="sm" len="sm"/>
            <a:tailEnd type="none" w="sm" len="sm"/>
          </a:ln>
        </p:spPr>
      </p:cxnSp>
      <p:grpSp>
        <p:nvGrpSpPr>
          <p:cNvPr id="2" name="Group 1">
            <a:extLst>
              <a:ext uri="{FF2B5EF4-FFF2-40B4-BE49-F238E27FC236}">
                <a16:creationId xmlns:a16="http://schemas.microsoft.com/office/drawing/2014/main" id="{81BAA5B1-079A-F64A-D66E-B2B6CAAB519B}"/>
              </a:ext>
            </a:extLst>
          </p:cNvPr>
          <p:cNvGrpSpPr/>
          <p:nvPr userDrawn="1"/>
        </p:nvGrpSpPr>
        <p:grpSpPr>
          <a:xfrm>
            <a:off x="11291861" y="5721893"/>
            <a:ext cx="658295" cy="431205"/>
            <a:chOff x="4454091" y="1837716"/>
            <a:chExt cx="658295" cy="431205"/>
          </a:xfrm>
        </p:grpSpPr>
        <p:grpSp>
          <p:nvGrpSpPr>
            <p:cNvPr id="3" name="Google Shape;94;p1">
              <a:extLst>
                <a:ext uri="{FF2B5EF4-FFF2-40B4-BE49-F238E27FC236}">
                  <a16:creationId xmlns:a16="http://schemas.microsoft.com/office/drawing/2014/main" id="{32CF2091-1449-858F-1C57-7D2826A635D0}"/>
                </a:ext>
              </a:extLst>
            </p:cNvPr>
            <p:cNvGrpSpPr/>
            <p:nvPr/>
          </p:nvGrpSpPr>
          <p:grpSpPr>
            <a:xfrm>
              <a:off x="4454091" y="2179236"/>
              <a:ext cx="658295" cy="89685"/>
              <a:chOff x="1241882" y="3526580"/>
              <a:chExt cx="9850573" cy="1342017"/>
            </a:xfrm>
          </p:grpSpPr>
          <p:sp>
            <p:nvSpPr>
              <p:cNvPr id="11" name="Google Shape;95;p1">
                <a:extLst>
                  <a:ext uri="{FF2B5EF4-FFF2-40B4-BE49-F238E27FC236}">
                    <a16:creationId xmlns:a16="http://schemas.microsoft.com/office/drawing/2014/main" id="{65654AC1-0340-F882-16AF-FC3DE634208E}"/>
                  </a:ext>
                </a:extLst>
              </p:cNvPr>
              <p:cNvSpPr/>
              <p:nvPr/>
            </p:nvSpPr>
            <p:spPr>
              <a:xfrm>
                <a:off x="1784431" y="3543034"/>
                <a:ext cx="240467" cy="1325563"/>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96;p1">
                <a:extLst>
                  <a:ext uri="{FF2B5EF4-FFF2-40B4-BE49-F238E27FC236}">
                    <a16:creationId xmlns:a16="http://schemas.microsoft.com/office/drawing/2014/main" id="{4312EB48-E77C-4787-1E3F-6BB1608AA495}"/>
                  </a:ext>
                </a:extLst>
              </p:cNvPr>
              <p:cNvSpPr/>
              <p:nvPr/>
            </p:nvSpPr>
            <p:spPr>
              <a:xfrm>
                <a:off x="4454982" y="3526580"/>
                <a:ext cx="240467" cy="1342017"/>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97;p1">
                <a:extLst>
                  <a:ext uri="{FF2B5EF4-FFF2-40B4-BE49-F238E27FC236}">
                    <a16:creationId xmlns:a16="http://schemas.microsoft.com/office/drawing/2014/main" id="{9674FFB4-198F-F610-BC3E-E3CF2458D422}"/>
                  </a:ext>
                </a:extLst>
              </p:cNvPr>
              <p:cNvSpPr/>
              <p:nvPr/>
            </p:nvSpPr>
            <p:spPr>
              <a:xfrm>
                <a:off x="1241882" y="352658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98;p1">
                <a:extLst>
                  <a:ext uri="{FF2B5EF4-FFF2-40B4-BE49-F238E27FC236}">
                    <a16:creationId xmlns:a16="http://schemas.microsoft.com/office/drawing/2014/main" id="{0E940DBC-798C-D1DE-E90E-851DFAD3142B}"/>
                  </a:ext>
                </a:extLst>
              </p:cNvPr>
              <p:cNvSpPr/>
              <p:nvPr/>
            </p:nvSpPr>
            <p:spPr>
              <a:xfrm>
                <a:off x="2848432" y="354563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99;p1">
                <a:extLst>
                  <a:ext uri="{FF2B5EF4-FFF2-40B4-BE49-F238E27FC236}">
                    <a16:creationId xmlns:a16="http://schemas.microsoft.com/office/drawing/2014/main" id="{9E8958C9-9109-B3AF-042A-588B6816FBC4}"/>
                  </a:ext>
                </a:extLst>
              </p:cNvPr>
              <p:cNvSpPr/>
              <p:nvPr/>
            </p:nvSpPr>
            <p:spPr>
              <a:xfrm>
                <a:off x="2848432" y="462813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100;p1">
                <a:extLst>
                  <a:ext uri="{FF2B5EF4-FFF2-40B4-BE49-F238E27FC236}">
                    <a16:creationId xmlns:a16="http://schemas.microsoft.com/office/drawing/2014/main" id="{BB4CDF0F-8388-FA8B-3AEF-0C88693B90D8}"/>
                  </a:ext>
                </a:extLst>
              </p:cNvPr>
              <p:cNvSpPr/>
              <p:nvPr/>
            </p:nvSpPr>
            <p:spPr>
              <a:xfrm>
                <a:off x="2848432" y="408688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101;p1">
                <a:extLst>
                  <a:ext uri="{FF2B5EF4-FFF2-40B4-BE49-F238E27FC236}">
                    <a16:creationId xmlns:a16="http://schemas.microsoft.com/office/drawing/2014/main" id="{90D20682-45E8-0BCB-C872-C2784223D2FC}"/>
                  </a:ext>
                </a:extLst>
              </p:cNvPr>
              <p:cNvSpPr/>
              <p:nvPr/>
            </p:nvSpPr>
            <p:spPr>
              <a:xfrm>
                <a:off x="4491846" y="352658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102;p1">
                <a:extLst>
                  <a:ext uri="{FF2B5EF4-FFF2-40B4-BE49-F238E27FC236}">
                    <a16:creationId xmlns:a16="http://schemas.microsoft.com/office/drawing/2014/main" id="{14FB245E-8A23-90F4-BC6B-0A5D596C5901}"/>
                  </a:ext>
                </a:extLst>
              </p:cNvPr>
              <p:cNvSpPr/>
              <p:nvPr/>
            </p:nvSpPr>
            <p:spPr>
              <a:xfrm>
                <a:off x="4491846" y="462813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103;p1">
                <a:extLst>
                  <a:ext uri="{FF2B5EF4-FFF2-40B4-BE49-F238E27FC236}">
                    <a16:creationId xmlns:a16="http://schemas.microsoft.com/office/drawing/2014/main" id="{DD15903B-B1A0-1877-C127-D94BB94DBA08}"/>
                  </a:ext>
                </a:extLst>
              </p:cNvPr>
              <p:cNvSpPr/>
              <p:nvPr/>
            </p:nvSpPr>
            <p:spPr>
              <a:xfrm>
                <a:off x="6096000" y="3543034"/>
                <a:ext cx="240467" cy="1325563"/>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104;p1">
                <a:extLst>
                  <a:ext uri="{FF2B5EF4-FFF2-40B4-BE49-F238E27FC236}">
                    <a16:creationId xmlns:a16="http://schemas.microsoft.com/office/drawing/2014/main" id="{7D9F5366-134E-6E03-4786-7AD1A039317B}"/>
                  </a:ext>
                </a:extLst>
              </p:cNvPr>
              <p:cNvSpPr/>
              <p:nvPr/>
            </p:nvSpPr>
            <p:spPr>
              <a:xfrm>
                <a:off x="7299944" y="3536879"/>
                <a:ext cx="240467" cy="1325563"/>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105;p1">
                <a:extLst>
                  <a:ext uri="{FF2B5EF4-FFF2-40B4-BE49-F238E27FC236}">
                    <a16:creationId xmlns:a16="http://schemas.microsoft.com/office/drawing/2014/main" id="{4DDE5044-9CCB-77BD-530E-078A95A953FB}"/>
                  </a:ext>
                </a:extLst>
              </p:cNvPr>
              <p:cNvSpPr/>
              <p:nvPr/>
            </p:nvSpPr>
            <p:spPr>
              <a:xfrm>
                <a:off x="6094615" y="4071482"/>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106;p1">
                <a:extLst>
                  <a:ext uri="{FF2B5EF4-FFF2-40B4-BE49-F238E27FC236}">
                    <a16:creationId xmlns:a16="http://schemas.microsoft.com/office/drawing/2014/main" id="{96ED7050-2812-3E18-F8F1-44DAD4092D35}"/>
                  </a:ext>
                </a:extLst>
              </p:cNvPr>
              <p:cNvSpPr/>
              <p:nvPr/>
            </p:nvSpPr>
            <p:spPr>
              <a:xfrm>
                <a:off x="9648044" y="3536878"/>
                <a:ext cx="240467" cy="132556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107;p1">
                <a:extLst>
                  <a:ext uri="{FF2B5EF4-FFF2-40B4-BE49-F238E27FC236}">
                    <a16:creationId xmlns:a16="http://schemas.microsoft.com/office/drawing/2014/main" id="{D920B210-1EB6-6B62-B07D-FBAD65ADE0C2}"/>
                  </a:ext>
                </a:extLst>
              </p:cNvPr>
              <p:cNvSpPr/>
              <p:nvPr/>
            </p:nvSpPr>
            <p:spPr>
              <a:xfrm>
                <a:off x="7843876" y="4065326"/>
                <a:ext cx="240467" cy="797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108;p1">
                <a:extLst>
                  <a:ext uri="{FF2B5EF4-FFF2-40B4-BE49-F238E27FC236}">
                    <a16:creationId xmlns:a16="http://schemas.microsoft.com/office/drawing/2014/main" id="{5145B49D-162B-473F-B2DD-CE1EDA4390EA}"/>
                  </a:ext>
                </a:extLst>
              </p:cNvPr>
              <p:cNvSpPr/>
              <p:nvPr/>
            </p:nvSpPr>
            <p:spPr>
              <a:xfrm>
                <a:off x="9047820" y="4065521"/>
                <a:ext cx="240467" cy="797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109;p1">
                <a:extLst>
                  <a:ext uri="{FF2B5EF4-FFF2-40B4-BE49-F238E27FC236}">
                    <a16:creationId xmlns:a16="http://schemas.microsoft.com/office/drawing/2014/main" id="{2973AE2E-29A1-4726-42CF-40471AE4D6DC}"/>
                  </a:ext>
                </a:extLst>
              </p:cNvPr>
              <p:cNvSpPr/>
              <p:nvPr/>
            </p:nvSpPr>
            <p:spPr>
              <a:xfrm>
                <a:off x="7842491" y="4065326"/>
                <a:ext cx="1325563" cy="240467"/>
              </a:xfrm>
              <a:prstGeom prst="trapezoid">
                <a:avLst>
                  <a:gd name="adj" fmla="val 4348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 name="Google Shape;110;p1">
                <a:extLst>
                  <a:ext uri="{FF2B5EF4-FFF2-40B4-BE49-F238E27FC236}">
                    <a16:creationId xmlns:a16="http://schemas.microsoft.com/office/drawing/2014/main" id="{679AD4FE-A89B-0B95-AEDA-E48440B13CDD}"/>
                  </a:ext>
                </a:extLst>
              </p:cNvPr>
              <p:cNvSpPr/>
              <p:nvPr/>
            </p:nvSpPr>
            <p:spPr>
              <a:xfrm>
                <a:off x="7842491" y="3545630"/>
                <a:ext cx="1445796" cy="240467"/>
              </a:xfrm>
              <a:prstGeom prst="trapezoid">
                <a:avLst>
                  <a:gd name="adj" fmla="val 4348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111;p1">
                <a:extLst>
                  <a:ext uri="{FF2B5EF4-FFF2-40B4-BE49-F238E27FC236}">
                    <a16:creationId xmlns:a16="http://schemas.microsoft.com/office/drawing/2014/main" id="{00942375-9F6D-26C7-1BED-2A0E43B04E59}"/>
                  </a:ext>
                </a:extLst>
              </p:cNvPr>
              <p:cNvSpPr/>
              <p:nvPr/>
            </p:nvSpPr>
            <p:spPr>
              <a:xfrm>
                <a:off x="9646659" y="3539863"/>
                <a:ext cx="1445796" cy="240467"/>
              </a:xfrm>
              <a:prstGeom prst="trapezoid">
                <a:avLst>
                  <a:gd name="adj" fmla="val 88377"/>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112;p1">
                <a:extLst>
                  <a:ext uri="{FF2B5EF4-FFF2-40B4-BE49-F238E27FC236}">
                    <a16:creationId xmlns:a16="http://schemas.microsoft.com/office/drawing/2014/main" id="{851544E4-DED2-F7BD-1F4A-AEEA9792B7F9}"/>
                  </a:ext>
                </a:extLst>
              </p:cNvPr>
              <p:cNvSpPr/>
              <p:nvPr/>
            </p:nvSpPr>
            <p:spPr>
              <a:xfrm rot="10800000" flipH="1">
                <a:off x="9643066" y="4621975"/>
                <a:ext cx="1445796" cy="240467"/>
              </a:xfrm>
              <a:prstGeom prst="trapezoid">
                <a:avLst>
                  <a:gd name="adj" fmla="val 75173"/>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 name="Google Shape;113;p1">
                <a:extLst>
                  <a:ext uri="{FF2B5EF4-FFF2-40B4-BE49-F238E27FC236}">
                    <a16:creationId xmlns:a16="http://schemas.microsoft.com/office/drawing/2014/main" id="{506AA31D-9A86-A36D-D4C4-EAF2D4EA4D37}"/>
                  </a:ext>
                </a:extLst>
              </p:cNvPr>
              <p:cNvSpPr/>
              <p:nvPr/>
            </p:nvSpPr>
            <p:spPr>
              <a:xfrm rot="5400000">
                <a:off x="10435229" y="4076852"/>
                <a:ext cx="1066797" cy="240467"/>
              </a:xfrm>
              <a:prstGeom prst="trapezoid">
                <a:avLst>
                  <a:gd name="adj" fmla="val 4348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 name="Google Shape;114;p1">
                <a:extLst>
                  <a:ext uri="{FF2B5EF4-FFF2-40B4-BE49-F238E27FC236}">
                    <a16:creationId xmlns:a16="http://schemas.microsoft.com/office/drawing/2014/main" id="{D9E10275-2257-02DE-E9EE-E87C17B60F10}"/>
                  </a:ext>
                </a:extLst>
              </p:cNvPr>
              <p:cNvSpPr/>
              <p:nvPr/>
            </p:nvSpPr>
            <p:spPr>
              <a:xfrm rot="-2461701">
                <a:off x="10770416" y="3667228"/>
                <a:ext cx="91103" cy="25968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 name="Google Shape;115;p1">
                <a:extLst>
                  <a:ext uri="{FF2B5EF4-FFF2-40B4-BE49-F238E27FC236}">
                    <a16:creationId xmlns:a16="http://schemas.microsoft.com/office/drawing/2014/main" id="{F9679D4D-087B-E491-78E4-7E73D6A29CB4}"/>
                  </a:ext>
                </a:extLst>
              </p:cNvPr>
              <p:cNvSpPr/>
              <p:nvPr/>
            </p:nvSpPr>
            <p:spPr>
              <a:xfrm rot="-2461701">
                <a:off x="10723307" y="4545204"/>
                <a:ext cx="220762" cy="1453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4" name="Google Shape;116;p1">
              <a:extLst>
                <a:ext uri="{FF2B5EF4-FFF2-40B4-BE49-F238E27FC236}">
                  <a16:creationId xmlns:a16="http://schemas.microsoft.com/office/drawing/2014/main" id="{0AE5430B-8950-8FB0-0A98-6C121FC73A99}"/>
                </a:ext>
              </a:extLst>
            </p:cNvPr>
            <p:cNvGrpSpPr/>
            <p:nvPr/>
          </p:nvGrpSpPr>
          <p:grpSpPr>
            <a:xfrm>
              <a:off x="4500609" y="1837716"/>
              <a:ext cx="588819" cy="311384"/>
              <a:chOff x="4569230" y="1178778"/>
              <a:chExt cx="3088870" cy="1633481"/>
            </a:xfrm>
          </p:grpSpPr>
          <p:grpSp>
            <p:nvGrpSpPr>
              <p:cNvPr id="5" name="Google Shape;117;p1">
                <a:extLst>
                  <a:ext uri="{FF2B5EF4-FFF2-40B4-BE49-F238E27FC236}">
                    <a16:creationId xmlns:a16="http://schemas.microsoft.com/office/drawing/2014/main" id="{FA9F367F-DFB6-EB8D-0CED-13B008A6288A}"/>
                  </a:ext>
                </a:extLst>
              </p:cNvPr>
              <p:cNvGrpSpPr/>
              <p:nvPr/>
            </p:nvGrpSpPr>
            <p:grpSpPr>
              <a:xfrm>
                <a:off x="4569230" y="1178778"/>
                <a:ext cx="1483108" cy="1625245"/>
                <a:chOff x="8146323" y="4438689"/>
                <a:chExt cx="976216" cy="1069773"/>
              </a:xfrm>
            </p:grpSpPr>
            <p:sp>
              <p:nvSpPr>
                <p:cNvPr id="9" name="Google Shape;118;p1">
                  <a:extLst>
                    <a:ext uri="{FF2B5EF4-FFF2-40B4-BE49-F238E27FC236}">
                      <a16:creationId xmlns:a16="http://schemas.microsoft.com/office/drawing/2014/main" id="{C28D6E6B-D143-C8B8-87C9-5719CDE6F9C9}"/>
                    </a:ext>
                  </a:extLst>
                </p:cNvPr>
                <p:cNvSpPr/>
                <p:nvPr/>
              </p:nvSpPr>
              <p:spPr>
                <a:xfrm rot="10800000" flipH="1">
                  <a:off x="8146323" y="4438689"/>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19;p1">
                  <a:extLst>
                    <a:ext uri="{FF2B5EF4-FFF2-40B4-BE49-F238E27FC236}">
                      <a16:creationId xmlns:a16="http://schemas.microsoft.com/office/drawing/2014/main" id="{62F7DD9A-063F-C324-7329-232827E7D7BF}"/>
                    </a:ext>
                  </a:extLst>
                </p:cNvPr>
                <p:cNvSpPr/>
                <p:nvPr/>
              </p:nvSpPr>
              <p:spPr>
                <a:xfrm rot="5400000">
                  <a:off x="8493746" y="4879670"/>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6" name="Google Shape;120;p1">
                <a:extLst>
                  <a:ext uri="{FF2B5EF4-FFF2-40B4-BE49-F238E27FC236}">
                    <a16:creationId xmlns:a16="http://schemas.microsoft.com/office/drawing/2014/main" id="{8E0C7F13-1F38-CAB1-06B7-11A49C702469}"/>
                  </a:ext>
                </a:extLst>
              </p:cNvPr>
              <p:cNvGrpSpPr/>
              <p:nvPr/>
            </p:nvGrpSpPr>
            <p:grpSpPr>
              <a:xfrm flipH="1">
                <a:off x="6174992" y="1187014"/>
                <a:ext cx="1483108" cy="1625245"/>
                <a:chOff x="8623190" y="4058596"/>
                <a:chExt cx="976216" cy="1069773"/>
              </a:xfrm>
            </p:grpSpPr>
            <p:sp>
              <p:nvSpPr>
                <p:cNvPr id="7" name="Google Shape;121;p1">
                  <a:extLst>
                    <a:ext uri="{FF2B5EF4-FFF2-40B4-BE49-F238E27FC236}">
                      <a16:creationId xmlns:a16="http://schemas.microsoft.com/office/drawing/2014/main" id="{E2160446-5274-4D01-CB56-0C64FAFE15AD}"/>
                    </a:ext>
                  </a:extLst>
                </p:cNvPr>
                <p:cNvSpPr/>
                <p:nvPr/>
              </p:nvSpPr>
              <p:spPr>
                <a:xfrm rot="10800000" flipH="1">
                  <a:off x="8623190" y="4058596"/>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 name="Google Shape;122;p1">
                  <a:extLst>
                    <a:ext uri="{FF2B5EF4-FFF2-40B4-BE49-F238E27FC236}">
                      <a16:creationId xmlns:a16="http://schemas.microsoft.com/office/drawing/2014/main" id="{7B4023E9-9738-494C-30D0-0D3BA87B6C93}"/>
                    </a:ext>
                  </a:extLst>
                </p:cNvPr>
                <p:cNvSpPr/>
                <p:nvPr/>
              </p:nvSpPr>
              <p:spPr>
                <a:xfrm rot="5400000">
                  <a:off x="8970613" y="4499577"/>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5"/>
        <p:cNvGrpSpPr/>
        <p:nvPr/>
      </p:nvGrpSpPr>
      <p:grpSpPr>
        <a:xfrm>
          <a:off x="0" y="0"/>
          <a:ext cx="0" cy="0"/>
          <a:chOff x="0" y="0"/>
          <a:chExt cx="0" cy="0"/>
        </a:xfrm>
      </p:grpSpPr>
      <p:sp>
        <p:nvSpPr>
          <p:cNvPr id="26" name="Google Shape;26;p14"/>
          <p:cNvSpPr/>
          <p:nvPr/>
        </p:nvSpPr>
        <p:spPr>
          <a:xfrm>
            <a:off x="0" y="1888434"/>
            <a:ext cx="12192000" cy="1966500"/>
          </a:xfrm>
          <a:prstGeom prst="snip2DiagRect">
            <a:avLst>
              <a:gd name="adj1" fmla="val 50000"/>
              <a:gd name="adj2" fmla="val 0"/>
            </a:avLst>
          </a:prstGeom>
          <a:solidFill>
            <a:srgbClr val="2F54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14"/>
          <p:cNvSpPr/>
          <p:nvPr/>
        </p:nvSpPr>
        <p:spPr>
          <a:xfrm>
            <a:off x="0" y="1152939"/>
            <a:ext cx="12192000" cy="2536343"/>
          </a:xfrm>
          <a:prstGeom prst="snip2DiagRect">
            <a:avLst>
              <a:gd name="adj1" fmla="val 50000"/>
              <a:gd name="adj2" fmla="val 0"/>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8" name="Google Shape;28;p14"/>
          <p:cNvCxnSpPr/>
          <p:nvPr/>
        </p:nvCxnSpPr>
        <p:spPr>
          <a:xfrm flipH="1">
            <a:off x="9594574" y="1073426"/>
            <a:ext cx="2690190" cy="2808012"/>
          </a:xfrm>
          <a:prstGeom prst="straightConnector1">
            <a:avLst/>
          </a:prstGeom>
          <a:noFill/>
          <a:ln w="38100" cap="flat" cmpd="sng">
            <a:solidFill>
              <a:schemeClr val="lt1"/>
            </a:solidFill>
            <a:prstDash val="solid"/>
            <a:miter lim="800000"/>
            <a:headEnd type="none" w="sm" len="sm"/>
            <a:tailEnd type="none" w="sm" len="sm"/>
          </a:ln>
        </p:spPr>
      </p:cxnSp>
      <p:cxnSp>
        <p:nvCxnSpPr>
          <p:cNvPr id="29" name="Google Shape;29;p14"/>
          <p:cNvCxnSpPr/>
          <p:nvPr/>
        </p:nvCxnSpPr>
        <p:spPr>
          <a:xfrm flipH="1">
            <a:off x="9906000" y="1331844"/>
            <a:ext cx="2690190" cy="2808012"/>
          </a:xfrm>
          <a:prstGeom prst="straightConnector1">
            <a:avLst/>
          </a:prstGeom>
          <a:noFill/>
          <a:ln w="38100" cap="flat" cmpd="sng">
            <a:solidFill>
              <a:schemeClr val="lt1"/>
            </a:solidFill>
            <a:prstDash val="solid"/>
            <a:miter lim="800000"/>
            <a:headEnd type="none" w="sm" len="sm"/>
            <a:tailEnd type="none" w="sm" len="sm"/>
          </a:ln>
        </p:spPr>
      </p:cxnSp>
      <p:grpSp>
        <p:nvGrpSpPr>
          <p:cNvPr id="2" name="Group 1">
            <a:extLst>
              <a:ext uri="{FF2B5EF4-FFF2-40B4-BE49-F238E27FC236}">
                <a16:creationId xmlns:a16="http://schemas.microsoft.com/office/drawing/2014/main" id="{EB13AB36-A653-C126-B765-15F40CFD4C22}"/>
              </a:ext>
            </a:extLst>
          </p:cNvPr>
          <p:cNvGrpSpPr/>
          <p:nvPr userDrawn="1"/>
        </p:nvGrpSpPr>
        <p:grpSpPr>
          <a:xfrm>
            <a:off x="319061" y="6260735"/>
            <a:ext cx="658295" cy="431205"/>
            <a:chOff x="4454091" y="1837716"/>
            <a:chExt cx="658295" cy="431205"/>
          </a:xfrm>
        </p:grpSpPr>
        <p:grpSp>
          <p:nvGrpSpPr>
            <p:cNvPr id="3" name="Google Shape;94;p1">
              <a:extLst>
                <a:ext uri="{FF2B5EF4-FFF2-40B4-BE49-F238E27FC236}">
                  <a16:creationId xmlns:a16="http://schemas.microsoft.com/office/drawing/2014/main" id="{03C7B139-42D5-4E63-8EEE-7C92DFA8BB0C}"/>
                </a:ext>
              </a:extLst>
            </p:cNvPr>
            <p:cNvGrpSpPr/>
            <p:nvPr/>
          </p:nvGrpSpPr>
          <p:grpSpPr>
            <a:xfrm>
              <a:off x="4454091" y="2179236"/>
              <a:ext cx="658295" cy="89685"/>
              <a:chOff x="1241882" y="3526580"/>
              <a:chExt cx="9850573" cy="1342017"/>
            </a:xfrm>
          </p:grpSpPr>
          <p:sp>
            <p:nvSpPr>
              <p:cNvPr id="11" name="Google Shape;95;p1">
                <a:extLst>
                  <a:ext uri="{FF2B5EF4-FFF2-40B4-BE49-F238E27FC236}">
                    <a16:creationId xmlns:a16="http://schemas.microsoft.com/office/drawing/2014/main" id="{E1225F4B-358D-EC15-4F06-E1D73F3760EE}"/>
                  </a:ext>
                </a:extLst>
              </p:cNvPr>
              <p:cNvSpPr/>
              <p:nvPr/>
            </p:nvSpPr>
            <p:spPr>
              <a:xfrm>
                <a:off x="1784431" y="3543034"/>
                <a:ext cx="240467" cy="1325563"/>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96;p1">
                <a:extLst>
                  <a:ext uri="{FF2B5EF4-FFF2-40B4-BE49-F238E27FC236}">
                    <a16:creationId xmlns:a16="http://schemas.microsoft.com/office/drawing/2014/main" id="{148E4258-5817-4F13-94CD-85591B176507}"/>
                  </a:ext>
                </a:extLst>
              </p:cNvPr>
              <p:cNvSpPr/>
              <p:nvPr/>
            </p:nvSpPr>
            <p:spPr>
              <a:xfrm>
                <a:off x="4454982" y="3526580"/>
                <a:ext cx="240467" cy="1342017"/>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97;p1">
                <a:extLst>
                  <a:ext uri="{FF2B5EF4-FFF2-40B4-BE49-F238E27FC236}">
                    <a16:creationId xmlns:a16="http://schemas.microsoft.com/office/drawing/2014/main" id="{EA83635F-C29F-D332-B4E6-72BC5E754E22}"/>
                  </a:ext>
                </a:extLst>
              </p:cNvPr>
              <p:cNvSpPr/>
              <p:nvPr/>
            </p:nvSpPr>
            <p:spPr>
              <a:xfrm>
                <a:off x="1241882" y="352658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98;p1">
                <a:extLst>
                  <a:ext uri="{FF2B5EF4-FFF2-40B4-BE49-F238E27FC236}">
                    <a16:creationId xmlns:a16="http://schemas.microsoft.com/office/drawing/2014/main" id="{5C8AE064-CB5C-1F2C-D7C0-84D52D3A7F30}"/>
                  </a:ext>
                </a:extLst>
              </p:cNvPr>
              <p:cNvSpPr/>
              <p:nvPr/>
            </p:nvSpPr>
            <p:spPr>
              <a:xfrm>
                <a:off x="2848432" y="354563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99;p1">
                <a:extLst>
                  <a:ext uri="{FF2B5EF4-FFF2-40B4-BE49-F238E27FC236}">
                    <a16:creationId xmlns:a16="http://schemas.microsoft.com/office/drawing/2014/main" id="{AB5E3148-33FD-1811-7245-97FB38EF7389}"/>
                  </a:ext>
                </a:extLst>
              </p:cNvPr>
              <p:cNvSpPr/>
              <p:nvPr/>
            </p:nvSpPr>
            <p:spPr>
              <a:xfrm>
                <a:off x="2848432" y="462813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00;p1">
                <a:extLst>
                  <a:ext uri="{FF2B5EF4-FFF2-40B4-BE49-F238E27FC236}">
                    <a16:creationId xmlns:a16="http://schemas.microsoft.com/office/drawing/2014/main" id="{0B5FBA62-E45D-C36B-338B-B696EDE474C2}"/>
                  </a:ext>
                </a:extLst>
              </p:cNvPr>
              <p:cNvSpPr/>
              <p:nvPr/>
            </p:nvSpPr>
            <p:spPr>
              <a:xfrm>
                <a:off x="2848432" y="408688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01;p1">
                <a:extLst>
                  <a:ext uri="{FF2B5EF4-FFF2-40B4-BE49-F238E27FC236}">
                    <a16:creationId xmlns:a16="http://schemas.microsoft.com/office/drawing/2014/main" id="{7AB58C22-7DC0-2D2D-1988-8CA23D798EE6}"/>
                  </a:ext>
                </a:extLst>
              </p:cNvPr>
              <p:cNvSpPr/>
              <p:nvPr/>
            </p:nvSpPr>
            <p:spPr>
              <a:xfrm>
                <a:off x="4491846" y="352658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02;p1">
                <a:extLst>
                  <a:ext uri="{FF2B5EF4-FFF2-40B4-BE49-F238E27FC236}">
                    <a16:creationId xmlns:a16="http://schemas.microsoft.com/office/drawing/2014/main" id="{EBE1FEE6-C854-1B93-FD73-95833F05A706}"/>
                  </a:ext>
                </a:extLst>
              </p:cNvPr>
              <p:cNvSpPr/>
              <p:nvPr/>
            </p:nvSpPr>
            <p:spPr>
              <a:xfrm>
                <a:off x="4491846" y="4628130"/>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03;p1">
                <a:extLst>
                  <a:ext uri="{FF2B5EF4-FFF2-40B4-BE49-F238E27FC236}">
                    <a16:creationId xmlns:a16="http://schemas.microsoft.com/office/drawing/2014/main" id="{1C8D1A37-3D08-D9F7-8134-805646AF25B8}"/>
                  </a:ext>
                </a:extLst>
              </p:cNvPr>
              <p:cNvSpPr/>
              <p:nvPr/>
            </p:nvSpPr>
            <p:spPr>
              <a:xfrm>
                <a:off x="6096000" y="3543034"/>
                <a:ext cx="240467" cy="1325563"/>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104;p1">
                <a:extLst>
                  <a:ext uri="{FF2B5EF4-FFF2-40B4-BE49-F238E27FC236}">
                    <a16:creationId xmlns:a16="http://schemas.microsoft.com/office/drawing/2014/main" id="{5F1940BB-7D71-96CF-D865-B43D6AF518C7}"/>
                  </a:ext>
                </a:extLst>
              </p:cNvPr>
              <p:cNvSpPr/>
              <p:nvPr/>
            </p:nvSpPr>
            <p:spPr>
              <a:xfrm>
                <a:off x="7299944" y="3536879"/>
                <a:ext cx="240467" cy="1325563"/>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105;p1">
                <a:extLst>
                  <a:ext uri="{FF2B5EF4-FFF2-40B4-BE49-F238E27FC236}">
                    <a16:creationId xmlns:a16="http://schemas.microsoft.com/office/drawing/2014/main" id="{E59684A6-A8CC-8B10-A557-7933365EE2A0}"/>
                  </a:ext>
                </a:extLst>
              </p:cNvPr>
              <p:cNvSpPr/>
              <p:nvPr/>
            </p:nvSpPr>
            <p:spPr>
              <a:xfrm>
                <a:off x="6094615" y="4071482"/>
                <a:ext cx="1325563" cy="240467"/>
              </a:xfrm>
              <a:prstGeom prst="trapezoid">
                <a:avLst>
                  <a:gd name="adj" fmla="val 43485"/>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106;p1">
                <a:extLst>
                  <a:ext uri="{FF2B5EF4-FFF2-40B4-BE49-F238E27FC236}">
                    <a16:creationId xmlns:a16="http://schemas.microsoft.com/office/drawing/2014/main" id="{42C6FF8A-04C8-89AB-9F10-37D586B0DA9B}"/>
                  </a:ext>
                </a:extLst>
              </p:cNvPr>
              <p:cNvSpPr/>
              <p:nvPr/>
            </p:nvSpPr>
            <p:spPr>
              <a:xfrm>
                <a:off x="9648044" y="3536878"/>
                <a:ext cx="240467" cy="132556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107;p1">
                <a:extLst>
                  <a:ext uri="{FF2B5EF4-FFF2-40B4-BE49-F238E27FC236}">
                    <a16:creationId xmlns:a16="http://schemas.microsoft.com/office/drawing/2014/main" id="{61CAEC73-B748-54F0-E774-236D6D4AF990}"/>
                  </a:ext>
                </a:extLst>
              </p:cNvPr>
              <p:cNvSpPr/>
              <p:nvPr/>
            </p:nvSpPr>
            <p:spPr>
              <a:xfrm>
                <a:off x="7843876" y="4065326"/>
                <a:ext cx="240467" cy="797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108;p1">
                <a:extLst>
                  <a:ext uri="{FF2B5EF4-FFF2-40B4-BE49-F238E27FC236}">
                    <a16:creationId xmlns:a16="http://schemas.microsoft.com/office/drawing/2014/main" id="{A82A11C8-0ABF-8503-B616-65D533A6FC97}"/>
                  </a:ext>
                </a:extLst>
              </p:cNvPr>
              <p:cNvSpPr/>
              <p:nvPr/>
            </p:nvSpPr>
            <p:spPr>
              <a:xfrm>
                <a:off x="9047820" y="4065521"/>
                <a:ext cx="240467" cy="79711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109;p1">
                <a:extLst>
                  <a:ext uri="{FF2B5EF4-FFF2-40B4-BE49-F238E27FC236}">
                    <a16:creationId xmlns:a16="http://schemas.microsoft.com/office/drawing/2014/main" id="{ED69B59E-AFFC-184C-90F3-070A9C691171}"/>
                  </a:ext>
                </a:extLst>
              </p:cNvPr>
              <p:cNvSpPr/>
              <p:nvPr/>
            </p:nvSpPr>
            <p:spPr>
              <a:xfrm>
                <a:off x="7842491" y="4065326"/>
                <a:ext cx="1325563" cy="240467"/>
              </a:xfrm>
              <a:prstGeom prst="trapezoid">
                <a:avLst>
                  <a:gd name="adj" fmla="val 4348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110;p1">
                <a:extLst>
                  <a:ext uri="{FF2B5EF4-FFF2-40B4-BE49-F238E27FC236}">
                    <a16:creationId xmlns:a16="http://schemas.microsoft.com/office/drawing/2014/main" id="{36F1D37C-1DD2-157A-4F5F-61969C460D0F}"/>
                  </a:ext>
                </a:extLst>
              </p:cNvPr>
              <p:cNvSpPr/>
              <p:nvPr/>
            </p:nvSpPr>
            <p:spPr>
              <a:xfrm>
                <a:off x="7842491" y="3545630"/>
                <a:ext cx="1445796" cy="240467"/>
              </a:xfrm>
              <a:prstGeom prst="trapezoid">
                <a:avLst>
                  <a:gd name="adj" fmla="val 4348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111;p1">
                <a:extLst>
                  <a:ext uri="{FF2B5EF4-FFF2-40B4-BE49-F238E27FC236}">
                    <a16:creationId xmlns:a16="http://schemas.microsoft.com/office/drawing/2014/main" id="{A60C1C6E-8465-7A43-F917-EE6F66943402}"/>
                  </a:ext>
                </a:extLst>
              </p:cNvPr>
              <p:cNvSpPr/>
              <p:nvPr/>
            </p:nvSpPr>
            <p:spPr>
              <a:xfrm>
                <a:off x="9646659" y="3539863"/>
                <a:ext cx="1445796" cy="240467"/>
              </a:xfrm>
              <a:prstGeom prst="trapezoid">
                <a:avLst>
                  <a:gd name="adj" fmla="val 88377"/>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112;p1">
                <a:extLst>
                  <a:ext uri="{FF2B5EF4-FFF2-40B4-BE49-F238E27FC236}">
                    <a16:creationId xmlns:a16="http://schemas.microsoft.com/office/drawing/2014/main" id="{825FB342-C1E3-C101-60F5-3A7B63CA8CA1}"/>
                  </a:ext>
                </a:extLst>
              </p:cNvPr>
              <p:cNvSpPr/>
              <p:nvPr/>
            </p:nvSpPr>
            <p:spPr>
              <a:xfrm rot="10800000" flipH="1">
                <a:off x="9643066" y="4621975"/>
                <a:ext cx="1445796" cy="240467"/>
              </a:xfrm>
              <a:prstGeom prst="trapezoid">
                <a:avLst>
                  <a:gd name="adj" fmla="val 75173"/>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113;p1">
                <a:extLst>
                  <a:ext uri="{FF2B5EF4-FFF2-40B4-BE49-F238E27FC236}">
                    <a16:creationId xmlns:a16="http://schemas.microsoft.com/office/drawing/2014/main" id="{601FF329-A58A-B7D9-F127-3A1D62B3B286}"/>
                  </a:ext>
                </a:extLst>
              </p:cNvPr>
              <p:cNvSpPr/>
              <p:nvPr/>
            </p:nvSpPr>
            <p:spPr>
              <a:xfrm rot="5400000">
                <a:off x="10435229" y="4076852"/>
                <a:ext cx="1066797" cy="240467"/>
              </a:xfrm>
              <a:prstGeom prst="trapezoid">
                <a:avLst>
                  <a:gd name="adj" fmla="val 43485"/>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114;p1">
                <a:extLst>
                  <a:ext uri="{FF2B5EF4-FFF2-40B4-BE49-F238E27FC236}">
                    <a16:creationId xmlns:a16="http://schemas.microsoft.com/office/drawing/2014/main" id="{EFEFED07-FE76-FEE2-27CB-FB69F8005266}"/>
                  </a:ext>
                </a:extLst>
              </p:cNvPr>
              <p:cNvSpPr/>
              <p:nvPr/>
            </p:nvSpPr>
            <p:spPr>
              <a:xfrm rot="-2461701">
                <a:off x="10770416" y="3667228"/>
                <a:ext cx="91103" cy="25968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 name="Google Shape;115;p1">
                <a:extLst>
                  <a:ext uri="{FF2B5EF4-FFF2-40B4-BE49-F238E27FC236}">
                    <a16:creationId xmlns:a16="http://schemas.microsoft.com/office/drawing/2014/main" id="{94AE51F1-94B6-D8A4-26BA-DAAAF7CC4468}"/>
                  </a:ext>
                </a:extLst>
              </p:cNvPr>
              <p:cNvSpPr/>
              <p:nvPr/>
            </p:nvSpPr>
            <p:spPr>
              <a:xfrm rot="-2461701">
                <a:off x="10723307" y="4545204"/>
                <a:ext cx="220762" cy="1453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4" name="Google Shape;116;p1">
              <a:extLst>
                <a:ext uri="{FF2B5EF4-FFF2-40B4-BE49-F238E27FC236}">
                  <a16:creationId xmlns:a16="http://schemas.microsoft.com/office/drawing/2014/main" id="{2262DBF3-88BF-0A56-40AF-7C23732BBE0F}"/>
                </a:ext>
              </a:extLst>
            </p:cNvPr>
            <p:cNvGrpSpPr/>
            <p:nvPr/>
          </p:nvGrpSpPr>
          <p:grpSpPr>
            <a:xfrm>
              <a:off x="4500609" y="1837716"/>
              <a:ext cx="588819" cy="311384"/>
              <a:chOff x="4569230" y="1178778"/>
              <a:chExt cx="3088870" cy="1633481"/>
            </a:xfrm>
          </p:grpSpPr>
          <p:grpSp>
            <p:nvGrpSpPr>
              <p:cNvPr id="5" name="Google Shape;117;p1">
                <a:extLst>
                  <a:ext uri="{FF2B5EF4-FFF2-40B4-BE49-F238E27FC236}">
                    <a16:creationId xmlns:a16="http://schemas.microsoft.com/office/drawing/2014/main" id="{C730D7FF-A364-66FA-DDC5-535F0AEE01E2}"/>
                  </a:ext>
                </a:extLst>
              </p:cNvPr>
              <p:cNvGrpSpPr/>
              <p:nvPr/>
            </p:nvGrpSpPr>
            <p:grpSpPr>
              <a:xfrm>
                <a:off x="4569230" y="1178778"/>
                <a:ext cx="1483108" cy="1625245"/>
                <a:chOff x="8146323" y="4438689"/>
                <a:chExt cx="976216" cy="1069773"/>
              </a:xfrm>
            </p:grpSpPr>
            <p:sp>
              <p:nvSpPr>
                <p:cNvPr id="9" name="Google Shape;118;p1">
                  <a:extLst>
                    <a:ext uri="{FF2B5EF4-FFF2-40B4-BE49-F238E27FC236}">
                      <a16:creationId xmlns:a16="http://schemas.microsoft.com/office/drawing/2014/main" id="{BB4EBB35-1E3F-A647-9B90-EA163ED9855D}"/>
                    </a:ext>
                  </a:extLst>
                </p:cNvPr>
                <p:cNvSpPr/>
                <p:nvPr/>
              </p:nvSpPr>
              <p:spPr>
                <a:xfrm rot="10800000" flipH="1">
                  <a:off x="8146323" y="4438689"/>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19;p1">
                  <a:extLst>
                    <a:ext uri="{FF2B5EF4-FFF2-40B4-BE49-F238E27FC236}">
                      <a16:creationId xmlns:a16="http://schemas.microsoft.com/office/drawing/2014/main" id="{C03C0B90-B0FD-506C-BFA6-E637B1E775FE}"/>
                    </a:ext>
                  </a:extLst>
                </p:cNvPr>
                <p:cNvSpPr/>
                <p:nvPr/>
              </p:nvSpPr>
              <p:spPr>
                <a:xfrm rot="5400000">
                  <a:off x="8493746" y="4879670"/>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6" name="Google Shape;120;p1">
                <a:extLst>
                  <a:ext uri="{FF2B5EF4-FFF2-40B4-BE49-F238E27FC236}">
                    <a16:creationId xmlns:a16="http://schemas.microsoft.com/office/drawing/2014/main" id="{6FF0FEE5-B1E0-8D1D-C57E-4CB8B03ADDF0}"/>
                  </a:ext>
                </a:extLst>
              </p:cNvPr>
              <p:cNvGrpSpPr/>
              <p:nvPr/>
            </p:nvGrpSpPr>
            <p:grpSpPr>
              <a:xfrm flipH="1">
                <a:off x="6174992" y="1187014"/>
                <a:ext cx="1483108" cy="1625245"/>
                <a:chOff x="8623190" y="4058596"/>
                <a:chExt cx="976216" cy="1069773"/>
              </a:xfrm>
            </p:grpSpPr>
            <p:sp>
              <p:nvSpPr>
                <p:cNvPr id="7" name="Google Shape;121;p1">
                  <a:extLst>
                    <a:ext uri="{FF2B5EF4-FFF2-40B4-BE49-F238E27FC236}">
                      <a16:creationId xmlns:a16="http://schemas.microsoft.com/office/drawing/2014/main" id="{02C25E79-4510-79AA-FAC0-523E8F209930}"/>
                    </a:ext>
                  </a:extLst>
                </p:cNvPr>
                <p:cNvSpPr/>
                <p:nvPr/>
              </p:nvSpPr>
              <p:spPr>
                <a:xfrm rot="10800000" flipH="1">
                  <a:off x="8623190" y="4058596"/>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 name="Google Shape;122;p1">
                  <a:extLst>
                    <a:ext uri="{FF2B5EF4-FFF2-40B4-BE49-F238E27FC236}">
                      <a16:creationId xmlns:a16="http://schemas.microsoft.com/office/drawing/2014/main" id="{202083B8-A606-83A8-C158-752EC8B9660F}"/>
                    </a:ext>
                  </a:extLst>
                </p:cNvPr>
                <p:cNvSpPr/>
                <p:nvPr/>
              </p:nvSpPr>
              <p:spPr>
                <a:xfrm rot="5400000">
                  <a:off x="8970613" y="4499577"/>
                  <a:ext cx="975910" cy="281675"/>
                </a:xfrm>
                <a:prstGeom prst="parallelogram">
                  <a:avLst>
                    <a:gd name="adj" fmla="val 65579"/>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a:spLocks noGrp="1"/>
          </p:cNvSpPr>
          <p:nvPr>
            <p:ph type="pic" idx="2"/>
          </p:nvPr>
        </p:nvSpPr>
        <p:spPr>
          <a:xfrm>
            <a:off x="5183188" y="987425"/>
            <a:ext cx="6172200" cy="4873625"/>
          </a:xfrm>
          <a:prstGeom prst="rect">
            <a:avLst/>
          </a:prstGeom>
          <a:noFill/>
          <a:ln>
            <a:noFill/>
          </a:ln>
        </p:spPr>
      </p:sp>
      <p:sp>
        <p:nvSpPr>
          <p:cNvPr id="71" name="Google Shape;71;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
          <p:cNvSpPr txBox="1">
            <a:spLocks noGrp="1"/>
          </p:cNvSpPr>
          <p:nvPr>
            <p:ph type="sldNum" idx="4294967295"/>
          </p:nvPr>
        </p:nvSpPr>
        <p:spPr>
          <a:xfrm>
            <a:off x="94488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3" name="Google Shape;93;p1"/>
          <p:cNvSpPr txBox="1"/>
          <p:nvPr/>
        </p:nvSpPr>
        <p:spPr>
          <a:xfrm>
            <a:off x="4815381" y="2405816"/>
            <a:ext cx="4472659" cy="1692049"/>
          </a:xfrm>
          <a:prstGeom prst="rect">
            <a:avLst/>
          </a:prstGeom>
          <a:noFill/>
          <a:ln>
            <a:noFill/>
          </a:ln>
        </p:spPr>
        <p:txBody>
          <a:bodyPr spcFirstLastPara="1" wrap="square" lIns="91425" tIns="45700" rIns="91425" bIns="45700" anchor="t" anchorCtr="0">
            <a:normAutofit/>
          </a:bodyPr>
          <a:lstStyle/>
          <a:p>
            <a:pPr marL="0" marR="0" lvl="0" indent="0" rtl="0">
              <a:lnSpc>
                <a:spcPct val="90000"/>
              </a:lnSpc>
              <a:spcBef>
                <a:spcPts val="0"/>
              </a:spcBef>
              <a:spcAft>
                <a:spcPts val="0"/>
              </a:spcAft>
              <a:buClr>
                <a:srgbClr val="1F3864"/>
              </a:buClr>
              <a:buSzPts val="2300"/>
              <a:buFont typeface="Arial"/>
              <a:buNone/>
            </a:pPr>
            <a:r>
              <a:rPr lang="en-US" sz="4800" b="1" i="0" u="none" strike="noStrike" cap="none" dirty="0">
                <a:solidFill>
                  <a:srgbClr val="1F3864"/>
                </a:solidFill>
                <a:latin typeface="Arial"/>
                <a:ea typeface="Arial"/>
                <a:cs typeface="Arial"/>
                <a:sym typeface="Arial"/>
              </a:rPr>
              <a:t>IoT and IDE </a:t>
            </a:r>
            <a:br>
              <a:rPr lang="en-US" sz="4800" b="1" i="0" u="none" strike="noStrike" cap="none" dirty="0">
                <a:solidFill>
                  <a:srgbClr val="1F3864"/>
                </a:solidFill>
                <a:latin typeface="Arial"/>
                <a:ea typeface="Arial"/>
                <a:cs typeface="Arial"/>
                <a:sym typeface="Arial"/>
              </a:rPr>
            </a:br>
            <a:r>
              <a:rPr lang="en-US" sz="4800" b="1" i="0" u="none" strike="noStrike" cap="none" dirty="0">
                <a:solidFill>
                  <a:srgbClr val="1F3864"/>
                </a:solidFill>
                <a:latin typeface="Arial"/>
                <a:ea typeface="Arial"/>
                <a:cs typeface="Arial"/>
                <a:sym typeface="Arial"/>
              </a:rPr>
              <a:t>Introduction  </a:t>
            </a:r>
          </a:p>
        </p:txBody>
      </p:sp>
      <p:sp>
        <p:nvSpPr>
          <p:cNvPr id="5" name="TextBox 4">
            <a:extLst>
              <a:ext uri="{FF2B5EF4-FFF2-40B4-BE49-F238E27FC236}">
                <a16:creationId xmlns:a16="http://schemas.microsoft.com/office/drawing/2014/main" id="{88503D31-2DCD-3F52-46FF-2D41607B7927}"/>
              </a:ext>
            </a:extLst>
          </p:cNvPr>
          <p:cNvSpPr txBox="1"/>
          <p:nvPr/>
        </p:nvSpPr>
        <p:spPr>
          <a:xfrm>
            <a:off x="1094470" y="1266417"/>
            <a:ext cx="10003059" cy="1446550"/>
          </a:xfrm>
          <a:prstGeom prst="rect">
            <a:avLst/>
          </a:prstGeom>
          <a:noFill/>
        </p:spPr>
        <p:txBody>
          <a:bodyPr wrap="none" rtlCol="0">
            <a:spAutoFit/>
          </a:bodyPr>
          <a:lstStyle/>
          <a:p>
            <a:r>
              <a:rPr lang="en-US" sz="4400" b="1" dirty="0" err="1">
                <a:solidFill>
                  <a:schemeClr val="bg1"/>
                </a:solidFill>
              </a:rPr>
              <a:t>Sistem</a:t>
            </a:r>
            <a:r>
              <a:rPr lang="en-US" sz="4400" b="1" dirty="0">
                <a:solidFill>
                  <a:schemeClr val="bg1"/>
                </a:solidFill>
              </a:rPr>
              <a:t> </a:t>
            </a:r>
            <a:r>
              <a:rPr lang="en-US" sz="4400" b="1" dirty="0" err="1">
                <a:solidFill>
                  <a:schemeClr val="bg1"/>
                </a:solidFill>
              </a:rPr>
              <a:t>Pengendalian</a:t>
            </a:r>
            <a:r>
              <a:rPr lang="en-US" sz="4400" b="1" dirty="0">
                <a:solidFill>
                  <a:schemeClr val="bg1"/>
                </a:solidFill>
              </a:rPr>
              <a:t> </a:t>
            </a:r>
            <a:r>
              <a:rPr lang="en-US" sz="4400" b="1" dirty="0" err="1">
                <a:solidFill>
                  <a:schemeClr val="bg1"/>
                </a:solidFill>
              </a:rPr>
              <a:t>Kondisi</a:t>
            </a:r>
            <a:r>
              <a:rPr lang="en-US" sz="4400" b="1" dirty="0">
                <a:solidFill>
                  <a:schemeClr val="bg1"/>
                </a:solidFill>
              </a:rPr>
              <a:t> Ruang</a:t>
            </a:r>
          </a:p>
          <a:p>
            <a:r>
              <a:rPr lang="en-US" sz="4400" b="1" dirty="0" err="1">
                <a:solidFill>
                  <a:schemeClr val="bg1"/>
                </a:solidFill>
              </a:rPr>
              <a:t>Dengan</a:t>
            </a:r>
            <a:r>
              <a:rPr lang="en-US" sz="4400" b="1" dirty="0">
                <a:solidFill>
                  <a:schemeClr val="bg1"/>
                </a:solidFill>
              </a:rPr>
              <a:t> Sensor DHT22 dan LDR</a:t>
            </a:r>
          </a:p>
        </p:txBody>
      </p:sp>
      <p:sp>
        <p:nvSpPr>
          <p:cNvPr id="36" name="TextBox 35">
            <a:extLst>
              <a:ext uri="{FF2B5EF4-FFF2-40B4-BE49-F238E27FC236}">
                <a16:creationId xmlns:a16="http://schemas.microsoft.com/office/drawing/2014/main" id="{EEB17FF1-FC33-5DDC-E7A1-896E415F29AA}"/>
              </a:ext>
            </a:extLst>
          </p:cNvPr>
          <p:cNvSpPr txBox="1"/>
          <p:nvPr/>
        </p:nvSpPr>
        <p:spPr>
          <a:xfrm>
            <a:off x="3271160" y="2782669"/>
            <a:ext cx="4035079" cy="646331"/>
          </a:xfrm>
          <a:prstGeom prst="rect">
            <a:avLst/>
          </a:prstGeom>
          <a:noFill/>
        </p:spPr>
        <p:txBody>
          <a:bodyPr wrap="none" rtlCol="0">
            <a:spAutoFit/>
          </a:bodyPr>
          <a:lstStyle/>
          <a:p>
            <a:r>
              <a:rPr lang="en-US" sz="1800" dirty="0">
                <a:solidFill>
                  <a:schemeClr val="bg1"/>
                </a:solidFill>
              </a:rPr>
              <a:t>Nama : Santriana Pratama</a:t>
            </a:r>
          </a:p>
          <a:p>
            <a:r>
              <a:rPr lang="en-US" sz="1800" dirty="0">
                <a:solidFill>
                  <a:schemeClr val="bg1"/>
                </a:solidFill>
              </a:rPr>
              <a:t>Email : santrianapratama@gmail.com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1"/>
          <p:cNvSpPr txBox="1">
            <a:spLocks noGrp="1"/>
          </p:cNvSpPr>
          <p:nvPr>
            <p:ph type="ctrTitle" idx="4294967295"/>
          </p:nvPr>
        </p:nvSpPr>
        <p:spPr>
          <a:xfrm>
            <a:off x="0" y="1414463"/>
            <a:ext cx="12192000" cy="20955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4800"/>
              <a:buFont typeface="Arial"/>
              <a:buNone/>
            </a:pPr>
            <a:r>
              <a:rPr lang="en-US" sz="4800" b="0" i="0" u="none" strike="noStrike" cap="none">
                <a:solidFill>
                  <a:schemeClr val="lt1"/>
                </a:solidFill>
                <a:latin typeface="Arial"/>
                <a:ea typeface="Arial"/>
                <a:cs typeface="Arial"/>
                <a:sym typeface="Arial"/>
              </a:rPr>
              <a:t>THANK</a:t>
            </a:r>
            <a:br>
              <a:rPr lang="en-US" sz="6600" b="0" i="0" u="none" strike="noStrike" cap="none">
                <a:solidFill>
                  <a:schemeClr val="lt1"/>
                </a:solidFill>
                <a:latin typeface="Arial"/>
                <a:ea typeface="Arial"/>
                <a:cs typeface="Arial"/>
                <a:sym typeface="Arial"/>
              </a:rPr>
            </a:br>
            <a:r>
              <a:rPr lang="en-US" sz="6600" b="1" i="0" u="none" strike="noStrike" cap="none">
                <a:solidFill>
                  <a:schemeClr val="lt1"/>
                </a:solidFill>
                <a:latin typeface="Arial"/>
                <a:ea typeface="Arial"/>
                <a:cs typeface="Arial"/>
                <a:sym typeface="Arial"/>
              </a:rPr>
              <a:t>YOU</a:t>
            </a:r>
            <a:endParaRPr sz="7200" b="1"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dirty="0">
                <a:solidFill>
                  <a:schemeClr val="lt1"/>
                </a:solidFill>
                <a:latin typeface="Arial"/>
                <a:ea typeface="Arial"/>
                <a:cs typeface="Arial"/>
                <a:sym typeface="Arial"/>
              </a:rPr>
              <a:t>Problems</a:t>
            </a:r>
            <a:endParaRPr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B60F898-8F9F-B4BC-4B18-9E9BA13755A6}"/>
                  </a:ext>
                </a:extLst>
              </p:cNvPr>
              <p:cNvSpPr txBox="1"/>
              <p:nvPr/>
            </p:nvSpPr>
            <p:spPr>
              <a:xfrm>
                <a:off x="949234" y="1445623"/>
                <a:ext cx="9431383" cy="3293209"/>
              </a:xfrm>
              <a:prstGeom prst="rect">
                <a:avLst/>
              </a:prstGeom>
              <a:noFill/>
            </p:spPr>
            <p:txBody>
              <a:bodyPr wrap="square" rtlCol="0">
                <a:spAutoFit/>
              </a:bodyPr>
              <a:lstStyle/>
              <a:p>
                <a:pPr algn="just"/>
                <a:r>
                  <a:rPr lang="sv-SE" sz="1600" dirty="0"/>
                  <a:t>Pengkondisian ruang kerja sangat penting karena memiliki dampak signifikan terhadap kenyamanan, kesejahteraan, dan produktivitas para pekerja. Mengingat dampak yang signifikan dari pengkondisian ruang kerja terhadap kenyamanan dan produktivitas, penting bagi perusahaan untuk memastikan bahwa suhu, kelembaban, dan kondisi lingkungan lainnya diatur dengan baik dan sesuai dengan kebutuhan pekerja.</a:t>
                </a:r>
                <a:endParaRPr lang="en-US" sz="1600" dirty="0"/>
              </a:p>
              <a:p>
                <a:pPr algn="just"/>
                <a:r>
                  <a:rPr lang="en-US" sz="1600" dirty="0" err="1"/>
                  <a:t>Menurut</a:t>
                </a:r>
                <a:r>
                  <a:rPr lang="en-US" sz="1600" dirty="0"/>
                  <a:t> </a:t>
                </a:r>
                <a:r>
                  <a:rPr lang="en-US" sz="1600" dirty="0" err="1"/>
                  <a:t>Kep</a:t>
                </a:r>
                <a:r>
                  <a:rPr lang="en-US" sz="1600" dirty="0"/>
                  <a:t>-Menkes RI No. 1405/Menkes/SK/XI/2002 </a:t>
                </a:r>
                <a:r>
                  <a:rPr lang="en-US" sz="1600" dirty="0" err="1"/>
                  <a:t>bahwa</a:t>
                </a:r>
                <a:r>
                  <a:rPr lang="en-US" sz="1600" dirty="0"/>
                  <a:t> </a:t>
                </a:r>
                <a:r>
                  <a:rPr lang="en-US" sz="1600" dirty="0" err="1"/>
                  <a:t>intensitas</a:t>
                </a:r>
                <a:r>
                  <a:rPr lang="en-US" sz="1600" dirty="0"/>
                  <a:t> </a:t>
                </a:r>
                <a:r>
                  <a:rPr lang="en-US" sz="1600" dirty="0" err="1"/>
                  <a:t>cahaya</a:t>
                </a:r>
                <a:r>
                  <a:rPr lang="en-US" sz="1600" dirty="0"/>
                  <a:t> di </a:t>
                </a:r>
                <a:r>
                  <a:rPr lang="en-US" sz="1600" dirty="0" err="1"/>
                  <a:t>ruang</a:t>
                </a:r>
                <a:r>
                  <a:rPr lang="en-US" sz="1600" dirty="0"/>
                  <a:t> </a:t>
                </a:r>
                <a:r>
                  <a:rPr lang="en-US" sz="1600" dirty="0" err="1"/>
                  <a:t>kerja</a:t>
                </a:r>
                <a:r>
                  <a:rPr lang="en-US" sz="1600" dirty="0"/>
                  <a:t> minimal 100 lux. </a:t>
                </a:r>
                <a:r>
                  <a:rPr lang="en-US" sz="1600" dirty="0" err="1"/>
                  <a:t>Sedangkan</a:t>
                </a:r>
                <a:r>
                  <a:rPr lang="en-US" sz="1600" dirty="0"/>
                  <a:t> </a:t>
                </a:r>
                <a:r>
                  <a:rPr lang="en-US" sz="1600" dirty="0" err="1"/>
                  <a:t>menurut</a:t>
                </a:r>
                <a:r>
                  <a:rPr lang="en-US" sz="1600" dirty="0"/>
                  <a:t> National Environmental Quality Standards (NEQS) </a:t>
                </a:r>
                <a:r>
                  <a:rPr lang="en-US" sz="1600" dirty="0" err="1"/>
                  <a:t>intensitas</a:t>
                </a:r>
                <a:r>
                  <a:rPr lang="en-US" sz="1600" dirty="0"/>
                  <a:t> </a:t>
                </a:r>
                <a:r>
                  <a:rPr lang="en-US" sz="1600" dirty="0" err="1"/>
                  <a:t>cahaya</a:t>
                </a:r>
                <a:r>
                  <a:rPr lang="en-US" sz="1600" dirty="0"/>
                  <a:t> di </a:t>
                </a:r>
                <a:r>
                  <a:rPr lang="en-US" sz="1600" dirty="0" err="1"/>
                  <a:t>ruang</a:t>
                </a:r>
                <a:r>
                  <a:rPr lang="en-US" sz="1600" dirty="0"/>
                  <a:t> </a:t>
                </a:r>
                <a:r>
                  <a:rPr lang="en-US" sz="1600" dirty="0" err="1"/>
                  <a:t>kerja</a:t>
                </a:r>
                <a:r>
                  <a:rPr lang="en-US" sz="1600" dirty="0"/>
                  <a:t> optimal </a:t>
                </a:r>
                <a:r>
                  <a:rPr lang="en-US" sz="1600" dirty="0" err="1"/>
                  <a:t>yaitu</a:t>
                </a:r>
                <a:r>
                  <a:rPr lang="en-US" sz="1600" dirty="0"/>
                  <a:t> 300 lux. </a:t>
                </a:r>
                <a:r>
                  <a:rPr lang="en-US" sz="1600" dirty="0" err="1"/>
                  <a:t>Selanjutnya</a:t>
                </a:r>
                <a:r>
                  <a:rPr lang="en-US" sz="1600" dirty="0"/>
                  <a:t> </a:t>
                </a:r>
                <a:r>
                  <a:rPr lang="en-US" sz="1600" dirty="0" err="1"/>
                  <a:t>menurut</a:t>
                </a:r>
                <a:r>
                  <a:rPr lang="en-US" sz="1600" dirty="0"/>
                  <a:t> KEPMENKES RI No.1405/Menkes/SK/XI/2002 </a:t>
                </a:r>
                <a:r>
                  <a:rPr lang="en-US" sz="1600" dirty="0" err="1"/>
                  <a:t>tentang</a:t>
                </a:r>
                <a:r>
                  <a:rPr lang="en-US" sz="1600" dirty="0"/>
                  <a:t> </a:t>
                </a:r>
                <a:r>
                  <a:rPr lang="en-US" sz="1600" dirty="0" err="1"/>
                  <a:t>Persyaratan</a:t>
                </a:r>
                <a:r>
                  <a:rPr lang="en-US" sz="1600" dirty="0"/>
                  <a:t> Kesehatan </a:t>
                </a:r>
                <a:r>
                  <a:rPr lang="en-US" sz="1600" dirty="0" err="1"/>
                  <a:t>Lingkungan</a:t>
                </a:r>
                <a:r>
                  <a:rPr lang="en-US" sz="1600" dirty="0"/>
                  <a:t> </a:t>
                </a:r>
                <a:r>
                  <a:rPr lang="en-US" sz="1600" dirty="0" err="1"/>
                  <a:t>Kerja</a:t>
                </a:r>
                <a:r>
                  <a:rPr lang="en-US" sz="1600" dirty="0"/>
                  <a:t> </a:t>
                </a:r>
                <a:r>
                  <a:rPr lang="en-US" sz="1600" dirty="0" err="1"/>
                  <a:t>Perkantoran</a:t>
                </a:r>
                <a:r>
                  <a:rPr lang="en-US" sz="1600" dirty="0"/>
                  <a:t> dan </a:t>
                </a:r>
                <a:r>
                  <a:rPr lang="en-US" sz="1600" dirty="0" err="1"/>
                  <a:t>Industri</a:t>
                </a:r>
                <a:r>
                  <a:rPr lang="en-US" sz="1600" dirty="0"/>
                  <a:t>, </a:t>
                </a:r>
                <a:r>
                  <a:rPr lang="en-US" sz="1600" dirty="0" err="1"/>
                  <a:t>bahwa</a:t>
                </a:r>
                <a:r>
                  <a:rPr lang="en-US" sz="1600" dirty="0"/>
                  <a:t> </a:t>
                </a:r>
                <a:r>
                  <a:rPr lang="en-US" sz="1600" dirty="0" err="1"/>
                  <a:t>suhu</a:t>
                </a:r>
                <a:r>
                  <a:rPr lang="en-US" sz="1600" dirty="0"/>
                  <a:t> dan </a:t>
                </a:r>
                <a:r>
                  <a:rPr lang="en-US" sz="1600" dirty="0" err="1"/>
                  <a:t>kelembaban</a:t>
                </a:r>
                <a:r>
                  <a:rPr lang="en-US" sz="1600" dirty="0"/>
                  <a:t> yang </a:t>
                </a:r>
                <a:r>
                  <a:rPr lang="en-US" sz="1600" dirty="0" err="1"/>
                  <a:t>memenuhi</a:t>
                </a:r>
                <a:r>
                  <a:rPr lang="en-US" sz="1600" dirty="0"/>
                  <a:t> </a:t>
                </a:r>
                <a:r>
                  <a:rPr lang="en-US" sz="1600" dirty="0" err="1"/>
                  <a:t>syarat</a:t>
                </a:r>
                <a:r>
                  <a:rPr lang="en-US" sz="1600" dirty="0"/>
                  <a:t> </a:t>
                </a:r>
                <a:r>
                  <a:rPr lang="en-US" sz="1600" dirty="0" err="1"/>
                  <a:t>lingkungan</a:t>
                </a:r>
                <a:r>
                  <a:rPr lang="en-US" sz="1600" dirty="0"/>
                  <a:t> </a:t>
                </a:r>
                <a:r>
                  <a:rPr lang="en-US" sz="1600" dirty="0" err="1"/>
                  <a:t>kerja</a:t>
                </a:r>
                <a:r>
                  <a:rPr lang="en-US" sz="1600" dirty="0"/>
                  <a:t> </a:t>
                </a:r>
                <a:r>
                  <a:rPr lang="en-US" sz="1600" dirty="0" err="1"/>
                  <a:t>industri</a:t>
                </a:r>
                <a:r>
                  <a:rPr lang="en-US" sz="1600" dirty="0"/>
                  <a:t> </a:t>
                </a:r>
                <a:r>
                  <a:rPr lang="en-US" sz="1600" dirty="0" err="1"/>
                  <a:t>berada</a:t>
                </a:r>
                <a:r>
                  <a:rPr lang="en-US" sz="1600" dirty="0"/>
                  <a:t> pada </a:t>
                </a:r>
                <a:r>
                  <a:rPr lang="en-US" sz="1600" dirty="0" err="1"/>
                  <a:t>suhu</a:t>
                </a:r>
                <a:r>
                  <a:rPr lang="en-US" sz="1600" dirty="0"/>
                  <a:t> </a:t>
                </a:r>
                <a:r>
                  <a:rPr lang="en-US" sz="1600" dirty="0" err="1"/>
                  <a:t>antara</a:t>
                </a:r>
                <a:r>
                  <a:rPr lang="en-US" sz="1600" dirty="0"/>
                  <a:t>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18</m:t>
                        </m:r>
                      </m:e>
                      <m:sup>
                        <m:r>
                          <a:rPr lang="en-US" sz="1600" b="0" i="1" smtClean="0">
                            <a:latin typeface="Cambria Math" panose="02040503050406030204" pitchFamily="18" charset="0"/>
                          </a:rPr>
                          <m:t>𝑜</m:t>
                        </m:r>
                      </m:sup>
                    </m:sSup>
                    <m:r>
                      <a:rPr lang="en-US" sz="1600" b="0" i="1" smtClean="0">
                        <a:latin typeface="Cambria Math" panose="02040503050406030204" pitchFamily="18" charset="0"/>
                      </a:rPr>
                      <m:t>𝐶</m:t>
                    </m:r>
                    <m:r>
                      <a:rPr lang="en-US" sz="1600" b="0" i="1" smtClean="0">
                        <a:latin typeface="Cambria Math" panose="02040503050406030204" pitchFamily="18" charset="0"/>
                      </a:rPr>
                      <m:t> −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30</m:t>
                        </m:r>
                      </m:e>
                      <m:sup>
                        <m:r>
                          <a:rPr lang="en-US" sz="1600" b="0" i="1" smtClean="0">
                            <a:latin typeface="Cambria Math" panose="02040503050406030204" pitchFamily="18" charset="0"/>
                          </a:rPr>
                          <m:t>𝑜</m:t>
                        </m:r>
                      </m:sup>
                    </m:sSup>
                    <m:r>
                      <a:rPr lang="en-US" sz="1600" b="0" i="1" smtClean="0">
                        <a:latin typeface="Cambria Math" panose="02040503050406030204" pitchFamily="18" charset="0"/>
                      </a:rPr>
                      <m:t>𝐶</m:t>
                    </m:r>
                  </m:oMath>
                </a14:m>
                <a:r>
                  <a:rPr lang="en-US" sz="1600" dirty="0"/>
                  <a:t> dan </a:t>
                </a:r>
                <a:r>
                  <a:rPr lang="en-US" sz="1600" dirty="0" err="1"/>
                  <a:t>kelembaban</a:t>
                </a:r>
                <a:r>
                  <a:rPr lang="en-US" sz="1600" dirty="0"/>
                  <a:t> 65% - 95%.</a:t>
                </a:r>
              </a:p>
              <a:p>
                <a:pPr algn="just"/>
                <a:r>
                  <a:rPr lang="sv-SE" sz="1600" dirty="0"/>
                  <a:t>Dengan mengetahui fakta tersebut, maka peneliti ingin merancang suatu sistem pengendalian kondisi ruang terutama untuk parameter suhu, kelembaban, dan pencahayaan di lingkungan perkantoran.</a:t>
                </a:r>
              </a:p>
            </p:txBody>
          </p:sp>
        </mc:Choice>
        <mc:Fallback xmlns="">
          <p:sp>
            <p:nvSpPr>
              <p:cNvPr id="33" name="TextBox 32">
                <a:extLst>
                  <a:ext uri="{FF2B5EF4-FFF2-40B4-BE49-F238E27FC236}">
                    <a16:creationId xmlns:a16="http://schemas.microsoft.com/office/drawing/2014/main" id="{AB60F898-8F9F-B4BC-4B18-9E9BA13755A6}"/>
                  </a:ext>
                </a:extLst>
              </p:cNvPr>
              <p:cNvSpPr txBox="1">
                <a:spLocks noRot="1" noChangeAspect="1" noMove="1" noResize="1" noEditPoints="1" noAdjustHandles="1" noChangeArrowheads="1" noChangeShapeType="1" noTextEdit="1"/>
              </p:cNvSpPr>
              <p:nvPr/>
            </p:nvSpPr>
            <p:spPr>
              <a:xfrm>
                <a:off x="949234" y="1445623"/>
                <a:ext cx="9431383" cy="3293209"/>
              </a:xfrm>
              <a:prstGeom prst="rect">
                <a:avLst/>
              </a:prstGeom>
              <a:blipFill>
                <a:blip r:embed="rId3"/>
                <a:stretch>
                  <a:fillRect l="-388" t="-556" r="-323" b="-1481"/>
                </a:stretch>
              </a:blipFill>
            </p:spPr>
            <p:txBody>
              <a:bodyPr/>
              <a:lstStyle/>
              <a:p>
                <a:r>
                  <a:rPr lang="en-ID">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dirty="0">
                <a:solidFill>
                  <a:schemeClr val="lt1"/>
                </a:solidFill>
                <a:latin typeface="Arial"/>
                <a:ea typeface="Arial"/>
                <a:cs typeface="Arial"/>
                <a:sym typeface="Arial"/>
              </a:rPr>
              <a:t>Objective</a:t>
            </a:r>
            <a:endParaRPr lang="en-US"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B60F898-8F9F-B4BC-4B18-9E9BA13755A6}"/>
                  </a:ext>
                </a:extLst>
              </p:cNvPr>
              <p:cNvSpPr txBox="1"/>
              <p:nvPr/>
            </p:nvSpPr>
            <p:spPr>
              <a:xfrm>
                <a:off x="949234" y="1445623"/>
                <a:ext cx="9431383" cy="1077218"/>
              </a:xfrm>
              <a:prstGeom prst="rect">
                <a:avLst/>
              </a:prstGeom>
              <a:noFill/>
            </p:spPr>
            <p:txBody>
              <a:bodyPr wrap="square" rtlCol="0">
                <a:spAutoFit/>
              </a:bodyPr>
              <a:lstStyle/>
              <a:p>
                <a:pPr marL="342900" indent="-342900" algn="just">
                  <a:buAutoNum type="arabicPeriod"/>
                </a:pPr>
                <a:r>
                  <a:rPr lang="en-US" sz="1600" dirty="0" err="1"/>
                  <a:t>Mengatur</a:t>
                </a:r>
                <a:r>
                  <a:rPr lang="en-US" sz="1600" dirty="0"/>
                  <a:t> parameter </a:t>
                </a:r>
                <a:r>
                  <a:rPr lang="en-US" sz="1600" dirty="0" err="1"/>
                  <a:t>suhu</a:t>
                </a:r>
                <a:r>
                  <a:rPr lang="en-US" sz="1600" dirty="0"/>
                  <a:t> dan </a:t>
                </a:r>
                <a:r>
                  <a:rPr lang="en-US" sz="1600" dirty="0" err="1"/>
                  <a:t>kelembaban</a:t>
                </a:r>
                <a:r>
                  <a:rPr lang="en-US" sz="1600" dirty="0"/>
                  <a:t> </a:t>
                </a:r>
                <a:r>
                  <a:rPr lang="en-US" sz="1600" dirty="0" err="1"/>
                  <a:t>dengan</a:t>
                </a:r>
                <a:r>
                  <a:rPr lang="en-US" sz="1600" dirty="0"/>
                  <a:t> </a:t>
                </a:r>
                <a:r>
                  <a:rPr lang="en-US" sz="1600" dirty="0" err="1"/>
                  <a:t>menggunakan</a:t>
                </a:r>
                <a:r>
                  <a:rPr lang="en-US" sz="1600" dirty="0"/>
                  <a:t> sensor DHT22 </a:t>
                </a:r>
                <a:r>
                  <a:rPr lang="en-US" sz="1600" dirty="0" err="1"/>
                  <a:t>sehingga</a:t>
                </a:r>
                <a:r>
                  <a:rPr lang="en-US" sz="1600" dirty="0"/>
                  <a:t> </a:t>
                </a:r>
                <a:r>
                  <a:rPr lang="en-US" sz="1600" dirty="0" err="1"/>
                  <a:t>suhu</a:t>
                </a:r>
                <a:r>
                  <a:rPr lang="en-US" sz="1600" dirty="0"/>
                  <a:t> </a:t>
                </a:r>
                <a:r>
                  <a:rPr lang="en-US" sz="1600" dirty="0" err="1"/>
                  <a:t>terletak</a:t>
                </a:r>
                <a:r>
                  <a:rPr lang="en-US" sz="1600" dirty="0"/>
                  <a:t> pada </a:t>
                </a:r>
                <a:r>
                  <a:rPr lang="en-US" sz="1600" dirty="0" err="1"/>
                  <a:t>rentang</a:t>
                </a:r>
                <a:r>
                  <a:rPr lang="en-US" sz="1600" dirty="0"/>
                  <a:t>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18</m:t>
                        </m:r>
                      </m:e>
                      <m:sup>
                        <m:r>
                          <a:rPr lang="en-US" sz="1600" b="0" i="1" smtClean="0">
                            <a:latin typeface="Cambria Math" panose="02040503050406030204" pitchFamily="18" charset="0"/>
                          </a:rPr>
                          <m:t>𝑜</m:t>
                        </m:r>
                      </m:sup>
                    </m:sSup>
                    <m:r>
                      <a:rPr lang="en-US" sz="1600" b="0" i="1" smtClean="0">
                        <a:latin typeface="Cambria Math" panose="02040503050406030204" pitchFamily="18" charset="0"/>
                      </a:rPr>
                      <m:t>𝐶</m:t>
                    </m:r>
                    <m:r>
                      <a:rPr lang="en-US" sz="1600" b="0" i="1" smtClean="0">
                        <a:latin typeface="Cambria Math" panose="02040503050406030204" pitchFamily="18" charset="0"/>
                      </a:rPr>
                      <m:t> −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30</m:t>
                        </m:r>
                      </m:e>
                      <m:sup>
                        <m:r>
                          <a:rPr lang="en-US" sz="1600" b="0" i="1" smtClean="0">
                            <a:latin typeface="Cambria Math" panose="02040503050406030204" pitchFamily="18" charset="0"/>
                          </a:rPr>
                          <m:t>𝑜</m:t>
                        </m:r>
                      </m:sup>
                    </m:sSup>
                    <m:r>
                      <a:rPr lang="en-US" sz="1600" b="0" i="1" smtClean="0">
                        <a:latin typeface="Cambria Math" panose="02040503050406030204" pitchFamily="18" charset="0"/>
                      </a:rPr>
                      <m:t>𝐶</m:t>
                    </m:r>
                  </m:oMath>
                </a14:m>
                <a:r>
                  <a:rPr lang="en-US" sz="1600" dirty="0"/>
                  <a:t> dan </a:t>
                </a:r>
                <a:r>
                  <a:rPr lang="en-US" sz="1600" dirty="0" err="1"/>
                  <a:t>kelembaban</a:t>
                </a:r>
                <a:r>
                  <a:rPr lang="en-US" sz="1600" dirty="0"/>
                  <a:t> 65% - 95%.</a:t>
                </a:r>
              </a:p>
              <a:p>
                <a:pPr marL="342900" indent="-342900" algn="just">
                  <a:buAutoNum type="arabicPeriod"/>
                </a:pPr>
                <a:r>
                  <a:rPr lang="en-US" sz="1600" dirty="0" err="1"/>
                  <a:t>Mengatur</a:t>
                </a:r>
                <a:r>
                  <a:rPr lang="en-US" sz="1600" dirty="0"/>
                  <a:t> parameter illuminance (lux) </a:t>
                </a:r>
                <a:r>
                  <a:rPr lang="en-US" sz="1600" dirty="0" err="1"/>
                  <a:t>dengan</a:t>
                </a:r>
                <a:r>
                  <a:rPr lang="en-US" sz="1600" dirty="0"/>
                  <a:t> </a:t>
                </a:r>
                <a:r>
                  <a:rPr lang="en-US" sz="1600" dirty="0" err="1"/>
                  <a:t>menggunakan</a:t>
                </a:r>
                <a:r>
                  <a:rPr lang="en-US" sz="1600" dirty="0"/>
                  <a:t> sensor LDR </a:t>
                </a:r>
                <a:r>
                  <a:rPr lang="en-US" sz="1600" dirty="0" err="1"/>
                  <a:t>sehingga</a:t>
                </a:r>
                <a:r>
                  <a:rPr lang="en-US" sz="1600" dirty="0"/>
                  <a:t> </a:t>
                </a:r>
                <a:r>
                  <a:rPr lang="en-US" sz="1600" dirty="0" err="1"/>
                  <a:t>nilai</a:t>
                </a:r>
                <a:r>
                  <a:rPr lang="en-US" sz="1600" dirty="0"/>
                  <a:t> lux </a:t>
                </a:r>
                <a:r>
                  <a:rPr lang="en-US" sz="1600" dirty="0" err="1"/>
                  <a:t>berada</a:t>
                </a:r>
                <a:r>
                  <a:rPr lang="en-US" sz="1600" dirty="0"/>
                  <a:t> pada </a:t>
                </a:r>
                <a:r>
                  <a:rPr lang="en-US" sz="1600" dirty="0" err="1"/>
                  <a:t>rentang</a:t>
                </a:r>
                <a:r>
                  <a:rPr lang="en-US" sz="1600" dirty="0"/>
                  <a:t> 100 lux – 300 lux.</a:t>
                </a:r>
              </a:p>
            </p:txBody>
          </p:sp>
        </mc:Choice>
        <mc:Fallback xmlns="">
          <p:sp>
            <p:nvSpPr>
              <p:cNvPr id="33" name="TextBox 32">
                <a:extLst>
                  <a:ext uri="{FF2B5EF4-FFF2-40B4-BE49-F238E27FC236}">
                    <a16:creationId xmlns:a16="http://schemas.microsoft.com/office/drawing/2014/main" id="{AB60F898-8F9F-B4BC-4B18-9E9BA13755A6}"/>
                  </a:ext>
                </a:extLst>
              </p:cNvPr>
              <p:cNvSpPr txBox="1">
                <a:spLocks noRot="1" noChangeAspect="1" noMove="1" noResize="1" noEditPoints="1" noAdjustHandles="1" noChangeArrowheads="1" noChangeShapeType="1" noTextEdit="1"/>
              </p:cNvSpPr>
              <p:nvPr/>
            </p:nvSpPr>
            <p:spPr>
              <a:xfrm>
                <a:off x="949234" y="1445623"/>
                <a:ext cx="9431383" cy="1077218"/>
              </a:xfrm>
              <a:prstGeom prst="rect">
                <a:avLst/>
              </a:prstGeom>
              <a:blipFill>
                <a:blip r:embed="rId3"/>
                <a:stretch>
                  <a:fillRect l="-259" t="-1695" r="-323" b="-6215"/>
                </a:stretch>
              </a:blipFill>
            </p:spPr>
            <p:txBody>
              <a:bodyPr/>
              <a:lstStyle/>
              <a:p>
                <a:r>
                  <a:rPr lang="en-ID">
                    <a:noFill/>
                  </a:rPr>
                  <a:t> </a:t>
                </a:r>
              </a:p>
            </p:txBody>
          </p:sp>
        </mc:Fallback>
      </mc:AlternateContent>
    </p:spTree>
    <p:extLst>
      <p:ext uri="{BB962C8B-B14F-4D97-AF65-F5344CB8AC3E}">
        <p14:creationId xmlns:p14="http://schemas.microsoft.com/office/powerpoint/2010/main" val="53441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dirty="0">
                <a:solidFill>
                  <a:schemeClr val="lt1"/>
                </a:solidFill>
                <a:latin typeface="Arial"/>
                <a:ea typeface="Arial"/>
                <a:cs typeface="Arial"/>
                <a:sym typeface="Arial"/>
              </a:rPr>
              <a:t>Project explanation code and schematic</a:t>
            </a:r>
            <a:endParaRPr sz="1100"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 name="Parallelogram 1">
            <a:extLst>
              <a:ext uri="{FF2B5EF4-FFF2-40B4-BE49-F238E27FC236}">
                <a16:creationId xmlns:a16="http://schemas.microsoft.com/office/drawing/2014/main" id="{1CBDF77D-D91B-C375-C20D-451095AF7F93}"/>
              </a:ext>
            </a:extLst>
          </p:cNvPr>
          <p:cNvSpPr/>
          <p:nvPr/>
        </p:nvSpPr>
        <p:spPr>
          <a:xfrm>
            <a:off x="522514" y="1175657"/>
            <a:ext cx="3853543" cy="557213"/>
          </a:xfrm>
          <a:prstGeom prst="parallelogram">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Desain dan </a:t>
            </a:r>
            <a:r>
              <a:rPr lang="en-US" sz="2400" dirty="0" err="1"/>
              <a:t>Skematik</a:t>
            </a:r>
            <a:endParaRPr lang="en-ID" sz="2400" dirty="0"/>
          </a:p>
        </p:txBody>
      </p:sp>
      <p:pic>
        <p:nvPicPr>
          <p:cNvPr id="4" name="Picture 3">
            <a:extLst>
              <a:ext uri="{FF2B5EF4-FFF2-40B4-BE49-F238E27FC236}">
                <a16:creationId xmlns:a16="http://schemas.microsoft.com/office/drawing/2014/main" id="{05ADCCE1-C728-4E54-B0E8-6DDA0E293D84}"/>
              </a:ext>
            </a:extLst>
          </p:cNvPr>
          <p:cNvPicPr>
            <a:picLocks noChangeAspect="1"/>
          </p:cNvPicPr>
          <p:nvPr/>
        </p:nvPicPr>
        <p:blipFill>
          <a:blip r:embed="rId3"/>
          <a:stretch>
            <a:fillRect/>
          </a:stretch>
        </p:blipFill>
        <p:spPr>
          <a:xfrm>
            <a:off x="798543" y="2137298"/>
            <a:ext cx="2941575" cy="2583404"/>
          </a:xfrm>
          <a:prstGeom prst="rect">
            <a:avLst/>
          </a:prstGeom>
        </p:spPr>
      </p:pic>
      <p:sp>
        <p:nvSpPr>
          <p:cNvPr id="5" name="TextBox 4">
            <a:extLst>
              <a:ext uri="{FF2B5EF4-FFF2-40B4-BE49-F238E27FC236}">
                <a16:creationId xmlns:a16="http://schemas.microsoft.com/office/drawing/2014/main" id="{B8DF1693-8067-18C2-011C-F4CB92157179}"/>
              </a:ext>
            </a:extLst>
          </p:cNvPr>
          <p:cNvSpPr txBox="1"/>
          <p:nvPr/>
        </p:nvSpPr>
        <p:spPr>
          <a:xfrm>
            <a:off x="1102183" y="4817353"/>
            <a:ext cx="2334293" cy="307777"/>
          </a:xfrm>
          <a:prstGeom prst="rect">
            <a:avLst/>
          </a:prstGeom>
          <a:noFill/>
        </p:spPr>
        <p:txBody>
          <a:bodyPr wrap="none" rtlCol="0">
            <a:spAutoFit/>
          </a:bodyPr>
          <a:lstStyle/>
          <a:p>
            <a:r>
              <a:rPr lang="en-US" dirty="0"/>
              <a:t>Publisher (Remote Station)</a:t>
            </a:r>
          </a:p>
        </p:txBody>
      </p:sp>
      <p:pic>
        <p:nvPicPr>
          <p:cNvPr id="7" name="Picture 6">
            <a:extLst>
              <a:ext uri="{FF2B5EF4-FFF2-40B4-BE49-F238E27FC236}">
                <a16:creationId xmlns:a16="http://schemas.microsoft.com/office/drawing/2014/main" id="{C21AB86A-E5AD-29A6-AD07-685452A29F6D}"/>
              </a:ext>
            </a:extLst>
          </p:cNvPr>
          <p:cNvPicPr>
            <a:picLocks noChangeAspect="1"/>
          </p:cNvPicPr>
          <p:nvPr/>
        </p:nvPicPr>
        <p:blipFill>
          <a:blip r:embed="rId4"/>
          <a:stretch>
            <a:fillRect/>
          </a:stretch>
        </p:blipFill>
        <p:spPr>
          <a:xfrm>
            <a:off x="4439836" y="2137298"/>
            <a:ext cx="6296039" cy="2577370"/>
          </a:xfrm>
          <a:prstGeom prst="rect">
            <a:avLst/>
          </a:prstGeom>
        </p:spPr>
      </p:pic>
      <p:sp>
        <p:nvSpPr>
          <p:cNvPr id="8" name="TextBox 7">
            <a:extLst>
              <a:ext uri="{FF2B5EF4-FFF2-40B4-BE49-F238E27FC236}">
                <a16:creationId xmlns:a16="http://schemas.microsoft.com/office/drawing/2014/main" id="{9381872A-DD52-3214-1D52-6B6140DE22B1}"/>
              </a:ext>
            </a:extLst>
          </p:cNvPr>
          <p:cNvSpPr txBox="1"/>
          <p:nvPr/>
        </p:nvSpPr>
        <p:spPr>
          <a:xfrm>
            <a:off x="6421233" y="4817353"/>
            <a:ext cx="2712602" cy="307777"/>
          </a:xfrm>
          <a:prstGeom prst="rect">
            <a:avLst/>
          </a:prstGeom>
          <a:noFill/>
        </p:spPr>
        <p:txBody>
          <a:bodyPr wrap="none" rtlCol="0">
            <a:spAutoFit/>
          </a:bodyPr>
          <a:lstStyle/>
          <a:p>
            <a:r>
              <a:rPr lang="en-US" dirty="0"/>
              <a:t>Subscriber (</a:t>
            </a:r>
            <a:r>
              <a:rPr lang="en-US" dirty="0" err="1"/>
              <a:t>Pengendali</a:t>
            </a:r>
            <a:r>
              <a:rPr lang="en-US" dirty="0"/>
              <a:t> on Site)</a:t>
            </a:r>
          </a:p>
        </p:txBody>
      </p:sp>
    </p:spTree>
    <p:extLst>
      <p:ext uri="{BB962C8B-B14F-4D97-AF65-F5344CB8AC3E}">
        <p14:creationId xmlns:p14="http://schemas.microsoft.com/office/powerpoint/2010/main" val="232648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dirty="0">
                <a:solidFill>
                  <a:schemeClr val="lt1"/>
                </a:solidFill>
                <a:latin typeface="Arial"/>
                <a:ea typeface="Arial"/>
                <a:cs typeface="Arial"/>
                <a:sym typeface="Arial"/>
              </a:rPr>
              <a:t>Project explanation code and schematic</a:t>
            </a:r>
            <a:endParaRPr sz="1100"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 name="Parallelogram 1">
            <a:extLst>
              <a:ext uri="{FF2B5EF4-FFF2-40B4-BE49-F238E27FC236}">
                <a16:creationId xmlns:a16="http://schemas.microsoft.com/office/drawing/2014/main" id="{1CBDF77D-D91B-C375-C20D-451095AF7F93}"/>
              </a:ext>
            </a:extLst>
          </p:cNvPr>
          <p:cNvSpPr/>
          <p:nvPr/>
        </p:nvSpPr>
        <p:spPr>
          <a:xfrm>
            <a:off x="522514" y="1175657"/>
            <a:ext cx="4209506" cy="557213"/>
          </a:xfrm>
          <a:prstGeom prst="parallelogram">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Source Code Publisher</a:t>
            </a:r>
            <a:endParaRPr lang="en-ID" sz="2400" dirty="0"/>
          </a:p>
        </p:txBody>
      </p:sp>
      <p:pic>
        <p:nvPicPr>
          <p:cNvPr id="4" name="Picture 3">
            <a:extLst>
              <a:ext uri="{FF2B5EF4-FFF2-40B4-BE49-F238E27FC236}">
                <a16:creationId xmlns:a16="http://schemas.microsoft.com/office/drawing/2014/main" id="{749CF059-AB5A-B4FD-210F-8DFB9DECBB80}"/>
              </a:ext>
            </a:extLst>
          </p:cNvPr>
          <p:cNvPicPr>
            <a:picLocks noChangeAspect="1"/>
          </p:cNvPicPr>
          <p:nvPr/>
        </p:nvPicPr>
        <p:blipFill>
          <a:blip r:embed="rId3"/>
          <a:stretch>
            <a:fillRect/>
          </a:stretch>
        </p:blipFill>
        <p:spPr>
          <a:xfrm>
            <a:off x="142875" y="1953426"/>
            <a:ext cx="2724130" cy="2854794"/>
          </a:xfrm>
          <a:prstGeom prst="rect">
            <a:avLst/>
          </a:prstGeom>
        </p:spPr>
      </p:pic>
      <p:pic>
        <p:nvPicPr>
          <p:cNvPr id="6" name="Picture 5">
            <a:extLst>
              <a:ext uri="{FF2B5EF4-FFF2-40B4-BE49-F238E27FC236}">
                <a16:creationId xmlns:a16="http://schemas.microsoft.com/office/drawing/2014/main" id="{EB4F34FE-2E9A-27BD-D37A-A1D00EF9E801}"/>
              </a:ext>
            </a:extLst>
          </p:cNvPr>
          <p:cNvPicPr>
            <a:picLocks noChangeAspect="1"/>
          </p:cNvPicPr>
          <p:nvPr/>
        </p:nvPicPr>
        <p:blipFill>
          <a:blip r:embed="rId4"/>
          <a:stretch>
            <a:fillRect/>
          </a:stretch>
        </p:blipFill>
        <p:spPr>
          <a:xfrm>
            <a:off x="3101160" y="1953427"/>
            <a:ext cx="2406811" cy="2854793"/>
          </a:xfrm>
          <a:prstGeom prst="rect">
            <a:avLst/>
          </a:prstGeom>
        </p:spPr>
      </p:pic>
      <p:pic>
        <p:nvPicPr>
          <p:cNvPr id="8" name="Picture 7">
            <a:extLst>
              <a:ext uri="{FF2B5EF4-FFF2-40B4-BE49-F238E27FC236}">
                <a16:creationId xmlns:a16="http://schemas.microsoft.com/office/drawing/2014/main" id="{3D65F41F-E067-1D66-0C8A-0E607B67DCDD}"/>
              </a:ext>
            </a:extLst>
          </p:cNvPr>
          <p:cNvPicPr>
            <a:picLocks noChangeAspect="1"/>
          </p:cNvPicPr>
          <p:nvPr/>
        </p:nvPicPr>
        <p:blipFill>
          <a:blip r:embed="rId5"/>
          <a:stretch>
            <a:fillRect/>
          </a:stretch>
        </p:blipFill>
        <p:spPr>
          <a:xfrm>
            <a:off x="5742126" y="1953427"/>
            <a:ext cx="2744426" cy="1627974"/>
          </a:xfrm>
          <a:prstGeom prst="rect">
            <a:avLst/>
          </a:prstGeom>
        </p:spPr>
      </p:pic>
      <p:pic>
        <p:nvPicPr>
          <p:cNvPr id="12" name="Picture 11">
            <a:extLst>
              <a:ext uri="{FF2B5EF4-FFF2-40B4-BE49-F238E27FC236}">
                <a16:creationId xmlns:a16="http://schemas.microsoft.com/office/drawing/2014/main" id="{DE3EDD7A-859B-A156-E2ED-CE423DD060B5}"/>
              </a:ext>
            </a:extLst>
          </p:cNvPr>
          <p:cNvPicPr>
            <a:picLocks noChangeAspect="1"/>
          </p:cNvPicPr>
          <p:nvPr/>
        </p:nvPicPr>
        <p:blipFill>
          <a:blip r:embed="rId6"/>
          <a:stretch>
            <a:fillRect/>
          </a:stretch>
        </p:blipFill>
        <p:spPr>
          <a:xfrm>
            <a:off x="8720707" y="1953426"/>
            <a:ext cx="2226329" cy="1970655"/>
          </a:xfrm>
          <a:prstGeom prst="rect">
            <a:avLst/>
          </a:prstGeom>
        </p:spPr>
      </p:pic>
    </p:spTree>
    <p:extLst>
      <p:ext uri="{BB962C8B-B14F-4D97-AF65-F5344CB8AC3E}">
        <p14:creationId xmlns:p14="http://schemas.microsoft.com/office/powerpoint/2010/main" val="315930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dirty="0">
                <a:solidFill>
                  <a:schemeClr val="lt1"/>
                </a:solidFill>
                <a:latin typeface="Arial"/>
                <a:ea typeface="Arial"/>
                <a:cs typeface="Arial"/>
                <a:sym typeface="Arial"/>
              </a:rPr>
              <a:t>Project explanation code and schematic</a:t>
            </a:r>
            <a:endParaRPr sz="1100"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 name="Parallelogram 1">
            <a:extLst>
              <a:ext uri="{FF2B5EF4-FFF2-40B4-BE49-F238E27FC236}">
                <a16:creationId xmlns:a16="http://schemas.microsoft.com/office/drawing/2014/main" id="{1CBDF77D-D91B-C375-C20D-451095AF7F93}"/>
              </a:ext>
            </a:extLst>
          </p:cNvPr>
          <p:cNvSpPr/>
          <p:nvPr/>
        </p:nvSpPr>
        <p:spPr>
          <a:xfrm>
            <a:off x="522514" y="1175657"/>
            <a:ext cx="4392386" cy="557213"/>
          </a:xfrm>
          <a:prstGeom prst="parallelogram">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Source Code Subscriber</a:t>
            </a:r>
            <a:endParaRPr lang="en-ID" sz="2400" dirty="0"/>
          </a:p>
        </p:txBody>
      </p:sp>
      <p:pic>
        <p:nvPicPr>
          <p:cNvPr id="4" name="Picture 3">
            <a:extLst>
              <a:ext uri="{FF2B5EF4-FFF2-40B4-BE49-F238E27FC236}">
                <a16:creationId xmlns:a16="http://schemas.microsoft.com/office/drawing/2014/main" id="{68EEAB9A-19FE-712A-7DFA-762B4BDC0398}"/>
              </a:ext>
            </a:extLst>
          </p:cNvPr>
          <p:cNvPicPr>
            <a:picLocks noChangeAspect="1"/>
          </p:cNvPicPr>
          <p:nvPr/>
        </p:nvPicPr>
        <p:blipFill>
          <a:blip r:embed="rId3"/>
          <a:stretch>
            <a:fillRect/>
          </a:stretch>
        </p:blipFill>
        <p:spPr>
          <a:xfrm>
            <a:off x="243320" y="2008414"/>
            <a:ext cx="2749911" cy="2389042"/>
          </a:xfrm>
          <a:prstGeom prst="rect">
            <a:avLst/>
          </a:prstGeom>
        </p:spPr>
      </p:pic>
      <p:pic>
        <p:nvPicPr>
          <p:cNvPr id="6" name="Picture 5">
            <a:extLst>
              <a:ext uri="{FF2B5EF4-FFF2-40B4-BE49-F238E27FC236}">
                <a16:creationId xmlns:a16="http://schemas.microsoft.com/office/drawing/2014/main" id="{E0D1FADE-C7B9-F6B3-8240-63003E3ED904}"/>
              </a:ext>
            </a:extLst>
          </p:cNvPr>
          <p:cNvPicPr>
            <a:picLocks noChangeAspect="1"/>
          </p:cNvPicPr>
          <p:nvPr/>
        </p:nvPicPr>
        <p:blipFill>
          <a:blip r:embed="rId4"/>
          <a:stretch>
            <a:fillRect/>
          </a:stretch>
        </p:blipFill>
        <p:spPr>
          <a:xfrm>
            <a:off x="3139214" y="2008414"/>
            <a:ext cx="2282862" cy="2389042"/>
          </a:xfrm>
          <a:prstGeom prst="rect">
            <a:avLst/>
          </a:prstGeom>
        </p:spPr>
      </p:pic>
      <p:pic>
        <p:nvPicPr>
          <p:cNvPr id="8" name="Picture 7">
            <a:extLst>
              <a:ext uri="{FF2B5EF4-FFF2-40B4-BE49-F238E27FC236}">
                <a16:creationId xmlns:a16="http://schemas.microsoft.com/office/drawing/2014/main" id="{1EB87D4F-3096-80C3-1A15-024779448247}"/>
              </a:ext>
            </a:extLst>
          </p:cNvPr>
          <p:cNvPicPr>
            <a:picLocks noChangeAspect="1"/>
          </p:cNvPicPr>
          <p:nvPr/>
        </p:nvPicPr>
        <p:blipFill>
          <a:blip r:embed="rId5"/>
          <a:stretch>
            <a:fillRect/>
          </a:stretch>
        </p:blipFill>
        <p:spPr>
          <a:xfrm>
            <a:off x="5568059" y="2008414"/>
            <a:ext cx="2451824" cy="3139685"/>
          </a:xfrm>
          <a:prstGeom prst="rect">
            <a:avLst/>
          </a:prstGeom>
        </p:spPr>
      </p:pic>
      <p:pic>
        <p:nvPicPr>
          <p:cNvPr id="10" name="Picture 9">
            <a:extLst>
              <a:ext uri="{FF2B5EF4-FFF2-40B4-BE49-F238E27FC236}">
                <a16:creationId xmlns:a16="http://schemas.microsoft.com/office/drawing/2014/main" id="{1A7C7D76-1EDE-B5D1-4B12-653A32332566}"/>
              </a:ext>
            </a:extLst>
          </p:cNvPr>
          <p:cNvPicPr>
            <a:picLocks noChangeAspect="1"/>
          </p:cNvPicPr>
          <p:nvPr/>
        </p:nvPicPr>
        <p:blipFill>
          <a:blip r:embed="rId6"/>
          <a:stretch>
            <a:fillRect/>
          </a:stretch>
        </p:blipFill>
        <p:spPr>
          <a:xfrm>
            <a:off x="8165866" y="2008414"/>
            <a:ext cx="2079203" cy="2747264"/>
          </a:xfrm>
          <a:prstGeom prst="rect">
            <a:avLst/>
          </a:prstGeom>
        </p:spPr>
      </p:pic>
      <p:pic>
        <p:nvPicPr>
          <p:cNvPr id="12" name="Picture 11">
            <a:extLst>
              <a:ext uri="{FF2B5EF4-FFF2-40B4-BE49-F238E27FC236}">
                <a16:creationId xmlns:a16="http://schemas.microsoft.com/office/drawing/2014/main" id="{012C79BC-AA8B-4F2B-986A-12A78052D53F}"/>
              </a:ext>
            </a:extLst>
          </p:cNvPr>
          <p:cNvPicPr>
            <a:picLocks noChangeAspect="1"/>
          </p:cNvPicPr>
          <p:nvPr/>
        </p:nvPicPr>
        <p:blipFill>
          <a:blip r:embed="rId7"/>
          <a:stretch>
            <a:fillRect/>
          </a:stretch>
        </p:blipFill>
        <p:spPr>
          <a:xfrm>
            <a:off x="8165866" y="4752657"/>
            <a:ext cx="1706880" cy="704777"/>
          </a:xfrm>
          <a:prstGeom prst="rect">
            <a:avLst/>
          </a:prstGeom>
        </p:spPr>
      </p:pic>
    </p:spTree>
    <p:extLst>
      <p:ext uri="{BB962C8B-B14F-4D97-AF65-F5344CB8AC3E}">
        <p14:creationId xmlns:p14="http://schemas.microsoft.com/office/powerpoint/2010/main" val="229536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dirty="0">
                <a:solidFill>
                  <a:schemeClr val="lt1"/>
                </a:solidFill>
                <a:latin typeface="Arial"/>
                <a:ea typeface="Arial"/>
                <a:cs typeface="Arial"/>
                <a:sym typeface="Arial"/>
              </a:rPr>
              <a:t>Project explanation code and schematic</a:t>
            </a:r>
            <a:endParaRPr sz="1100"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 name="Parallelogram 1">
            <a:extLst>
              <a:ext uri="{FF2B5EF4-FFF2-40B4-BE49-F238E27FC236}">
                <a16:creationId xmlns:a16="http://schemas.microsoft.com/office/drawing/2014/main" id="{1CBDF77D-D91B-C375-C20D-451095AF7F93}"/>
              </a:ext>
            </a:extLst>
          </p:cNvPr>
          <p:cNvSpPr/>
          <p:nvPr/>
        </p:nvSpPr>
        <p:spPr>
          <a:xfrm>
            <a:off x="522514" y="1175657"/>
            <a:ext cx="3853543" cy="557213"/>
          </a:xfrm>
          <a:prstGeom prst="parallelogram">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Flowchart </a:t>
            </a:r>
            <a:r>
              <a:rPr lang="en-US" sz="2400" dirty="0" err="1"/>
              <a:t>Sistem</a:t>
            </a:r>
            <a:endParaRPr lang="en-ID" sz="2400" dirty="0"/>
          </a:p>
        </p:txBody>
      </p:sp>
      <p:pic>
        <p:nvPicPr>
          <p:cNvPr id="4" name="Picture 3">
            <a:extLst>
              <a:ext uri="{FF2B5EF4-FFF2-40B4-BE49-F238E27FC236}">
                <a16:creationId xmlns:a16="http://schemas.microsoft.com/office/drawing/2014/main" id="{E656DFFC-8FD8-51EC-1107-E155F7F076C3}"/>
              </a:ext>
            </a:extLst>
          </p:cNvPr>
          <p:cNvPicPr>
            <a:picLocks noChangeAspect="1"/>
          </p:cNvPicPr>
          <p:nvPr/>
        </p:nvPicPr>
        <p:blipFill>
          <a:blip r:embed="rId3"/>
          <a:stretch>
            <a:fillRect/>
          </a:stretch>
        </p:blipFill>
        <p:spPr>
          <a:xfrm>
            <a:off x="6781681" y="418883"/>
            <a:ext cx="2743438" cy="4999153"/>
          </a:xfrm>
          <a:prstGeom prst="rect">
            <a:avLst/>
          </a:prstGeom>
        </p:spPr>
      </p:pic>
    </p:spTree>
    <p:extLst>
      <p:ext uri="{BB962C8B-B14F-4D97-AF65-F5344CB8AC3E}">
        <p14:creationId xmlns:p14="http://schemas.microsoft.com/office/powerpoint/2010/main" val="3406542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dirty="0">
                <a:solidFill>
                  <a:schemeClr val="lt1"/>
                </a:solidFill>
                <a:latin typeface="Arial"/>
                <a:ea typeface="Arial"/>
                <a:cs typeface="Arial"/>
                <a:sym typeface="Arial"/>
              </a:rPr>
              <a:t>Project explanation code and schematic</a:t>
            </a:r>
            <a:endParaRPr sz="1100"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Parallelogram 1">
            <a:extLst>
              <a:ext uri="{FF2B5EF4-FFF2-40B4-BE49-F238E27FC236}">
                <a16:creationId xmlns:a16="http://schemas.microsoft.com/office/drawing/2014/main" id="{1CBDF77D-D91B-C375-C20D-451095AF7F93}"/>
              </a:ext>
            </a:extLst>
          </p:cNvPr>
          <p:cNvSpPr/>
          <p:nvPr/>
        </p:nvSpPr>
        <p:spPr>
          <a:xfrm>
            <a:off x="522514" y="1175657"/>
            <a:ext cx="3853543" cy="557213"/>
          </a:xfrm>
          <a:prstGeom prst="parallelogram">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Flowchart </a:t>
            </a:r>
            <a:r>
              <a:rPr lang="en-US" sz="2400" dirty="0" err="1"/>
              <a:t>Sistem</a:t>
            </a:r>
            <a:endParaRPr lang="en-ID" sz="2400" dirty="0"/>
          </a:p>
        </p:txBody>
      </p:sp>
      <p:pic>
        <p:nvPicPr>
          <p:cNvPr id="5" name="Picture 4">
            <a:extLst>
              <a:ext uri="{FF2B5EF4-FFF2-40B4-BE49-F238E27FC236}">
                <a16:creationId xmlns:a16="http://schemas.microsoft.com/office/drawing/2014/main" id="{2D665262-CEA8-5EEE-AC0C-0122BF1DB708}"/>
              </a:ext>
            </a:extLst>
          </p:cNvPr>
          <p:cNvPicPr>
            <a:picLocks noChangeAspect="1"/>
          </p:cNvPicPr>
          <p:nvPr/>
        </p:nvPicPr>
        <p:blipFill>
          <a:blip r:embed="rId3"/>
          <a:stretch>
            <a:fillRect/>
          </a:stretch>
        </p:blipFill>
        <p:spPr>
          <a:xfrm>
            <a:off x="4693670" y="1333499"/>
            <a:ext cx="4306086" cy="3953873"/>
          </a:xfrm>
          <a:prstGeom prst="rect">
            <a:avLst/>
          </a:prstGeom>
        </p:spPr>
      </p:pic>
    </p:spTree>
    <p:extLst>
      <p:ext uri="{BB962C8B-B14F-4D97-AF65-F5344CB8AC3E}">
        <p14:creationId xmlns:p14="http://schemas.microsoft.com/office/powerpoint/2010/main" val="4138115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p:nvPr/>
        </p:nvSpPr>
        <p:spPr>
          <a:xfrm>
            <a:off x="142875" y="342900"/>
            <a:ext cx="5700713" cy="5572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dirty="0">
                <a:solidFill>
                  <a:schemeClr val="lt1"/>
                </a:solidFill>
                <a:latin typeface="Arial"/>
                <a:ea typeface="Arial"/>
                <a:cs typeface="Arial"/>
                <a:sym typeface="Arial"/>
              </a:rPr>
              <a:t>Conclusion</a:t>
            </a:r>
            <a:endParaRPr sz="1100" dirty="0"/>
          </a:p>
        </p:txBody>
      </p:sp>
      <p:sp>
        <p:nvSpPr>
          <p:cNvPr id="196" name="Google Shape;19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TECH ACADEMY</a:t>
            </a:r>
            <a:endParaRPr/>
          </a:p>
        </p:txBody>
      </p:sp>
      <p:sp>
        <p:nvSpPr>
          <p:cNvPr id="197" name="Google Shape;19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 name="TextBox 1">
            <a:extLst>
              <a:ext uri="{FF2B5EF4-FFF2-40B4-BE49-F238E27FC236}">
                <a16:creationId xmlns:a16="http://schemas.microsoft.com/office/drawing/2014/main" id="{D615FCEA-A722-51BC-D360-F9101410FC07}"/>
              </a:ext>
            </a:extLst>
          </p:cNvPr>
          <p:cNvSpPr txBox="1"/>
          <p:nvPr/>
        </p:nvSpPr>
        <p:spPr>
          <a:xfrm>
            <a:off x="949234" y="1445623"/>
            <a:ext cx="9431383" cy="2462213"/>
          </a:xfrm>
          <a:prstGeom prst="rect">
            <a:avLst/>
          </a:prstGeom>
          <a:noFill/>
        </p:spPr>
        <p:txBody>
          <a:bodyPr wrap="square" rtlCol="0">
            <a:spAutoFit/>
          </a:bodyPr>
          <a:lstStyle/>
          <a:p>
            <a:pPr marL="342900" indent="-342900" algn="just">
              <a:buAutoNum type="arabicPeriod"/>
            </a:pPr>
            <a:r>
              <a:rPr lang="en-ID" dirty="0" err="1"/>
              <a:t>Sistem</a:t>
            </a:r>
            <a:r>
              <a:rPr lang="en-ID" dirty="0"/>
              <a:t> IoT yang </a:t>
            </a:r>
            <a:r>
              <a:rPr lang="en-ID" dirty="0" err="1"/>
              <a:t>dijelaskan</a:t>
            </a:r>
            <a:r>
              <a:rPr lang="en-ID" dirty="0"/>
              <a:t> </a:t>
            </a:r>
            <a:r>
              <a:rPr lang="en-ID" dirty="0" err="1"/>
              <a:t>melibatkan</a:t>
            </a:r>
            <a:r>
              <a:rPr lang="en-ID" dirty="0"/>
              <a:t> </a:t>
            </a:r>
            <a:r>
              <a:rPr lang="en-ID" dirty="0" err="1"/>
              <a:t>penggunaan</a:t>
            </a:r>
            <a:r>
              <a:rPr lang="en-ID" dirty="0"/>
              <a:t> sensor DHT22 (</a:t>
            </a:r>
            <a:r>
              <a:rPr lang="en-ID" dirty="0" err="1"/>
              <a:t>suhu</a:t>
            </a:r>
            <a:r>
              <a:rPr lang="en-ID" dirty="0"/>
              <a:t> dan </a:t>
            </a:r>
            <a:r>
              <a:rPr lang="en-ID" dirty="0" err="1"/>
              <a:t>kelembaban</a:t>
            </a:r>
            <a:r>
              <a:rPr lang="en-ID" dirty="0"/>
              <a:t>) dan sensor LDR (</a:t>
            </a:r>
            <a:r>
              <a:rPr lang="en-ID" dirty="0" err="1"/>
              <a:t>intensitas</a:t>
            </a:r>
            <a:r>
              <a:rPr lang="en-ID" dirty="0"/>
              <a:t> </a:t>
            </a:r>
            <a:r>
              <a:rPr lang="en-ID" dirty="0" err="1"/>
              <a:t>cahaya</a:t>
            </a:r>
            <a:r>
              <a:rPr lang="en-ID" dirty="0"/>
              <a:t>) yang </a:t>
            </a:r>
            <a:r>
              <a:rPr lang="en-ID" dirty="0" err="1"/>
              <a:t>terhubung</a:t>
            </a:r>
            <a:r>
              <a:rPr lang="en-ID" dirty="0"/>
              <a:t> </a:t>
            </a:r>
            <a:r>
              <a:rPr lang="en-ID" dirty="0" err="1"/>
              <a:t>ke</a:t>
            </a:r>
            <a:r>
              <a:rPr lang="en-ID" dirty="0"/>
              <a:t> </a:t>
            </a:r>
            <a:r>
              <a:rPr lang="en-ID" dirty="0" err="1"/>
              <a:t>perangkat</a:t>
            </a:r>
            <a:r>
              <a:rPr lang="en-ID" dirty="0"/>
              <a:t> ESP32. </a:t>
            </a:r>
            <a:r>
              <a:rPr lang="en-ID" dirty="0" err="1"/>
              <a:t>Sistem</a:t>
            </a:r>
            <a:r>
              <a:rPr lang="en-ID" dirty="0"/>
              <a:t> </a:t>
            </a:r>
            <a:r>
              <a:rPr lang="en-ID" dirty="0" err="1"/>
              <a:t>ini</a:t>
            </a:r>
            <a:r>
              <a:rPr lang="en-ID" dirty="0"/>
              <a:t> </a:t>
            </a:r>
            <a:r>
              <a:rPr lang="en-ID" dirty="0" err="1"/>
              <a:t>menggunakan</a:t>
            </a:r>
            <a:r>
              <a:rPr lang="en-ID" dirty="0"/>
              <a:t> </a:t>
            </a:r>
            <a:r>
              <a:rPr lang="en-ID" dirty="0" err="1"/>
              <a:t>protokol</a:t>
            </a:r>
            <a:r>
              <a:rPr lang="en-ID" dirty="0"/>
              <a:t> MQTT </a:t>
            </a:r>
            <a:r>
              <a:rPr lang="en-ID" dirty="0" err="1"/>
              <a:t>untuk</a:t>
            </a:r>
            <a:r>
              <a:rPr lang="en-ID" dirty="0"/>
              <a:t> </a:t>
            </a:r>
            <a:r>
              <a:rPr lang="en-ID" dirty="0" err="1"/>
              <a:t>berkomunikasi</a:t>
            </a:r>
            <a:r>
              <a:rPr lang="en-ID" dirty="0"/>
              <a:t> </a:t>
            </a:r>
            <a:r>
              <a:rPr lang="en-ID" dirty="0" err="1"/>
              <a:t>dengan</a:t>
            </a:r>
            <a:r>
              <a:rPr lang="en-ID" dirty="0"/>
              <a:t> broker MQTT yang </a:t>
            </a:r>
            <a:r>
              <a:rPr lang="en-ID" dirty="0" err="1"/>
              <a:t>bertindak</a:t>
            </a:r>
            <a:r>
              <a:rPr lang="en-ID" dirty="0"/>
              <a:t> </a:t>
            </a:r>
            <a:r>
              <a:rPr lang="en-ID" dirty="0" err="1"/>
              <a:t>sebagai</a:t>
            </a:r>
            <a:r>
              <a:rPr lang="en-ID" dirty="0"/>
              <a:t> </a:t>
            </a:r>
            <a:r>
              <a:rPr lang="en-ID" dirty="0" err="1"/>
              <a:t>pusat</a:t>
            </a:r>
            <a:r>
              <a:rPr lang="en-ID" dirty="0"/>
              <a:t> </a:t>
            </a:r>
            <a:r>
              <a:rPr lang="en-ID" dirty="0" err="1"/>
              <a:t>pengaturan</a:t>
            </a:r>
            <a:r>
              <a:rPr lang="en-ID" dirty="0"/>
              <a:t> </a:t>
            </a:r>
            <a:r>
              <a:rPr lang="en-ID" dirty="0" err="1"/>
              <a:t>kondisi</a:t>
            </a:r>
            <a:r>
              <a:rPr lang="en-ID" dirty="0"/>
              <a:t> </a:t>
            </a:r>
            <a:r>
              <a:rPr lang="en-ID" dirty="0" err="1"/>
              <a:t>ruang</a:t>
            </a:r>
            <a:r>
              <a:rPr lang="en-ID" dirty="0"/>
              <a:t> </a:t>
            </a:r>
            <a:r>
              <a:rPr lang="en-ID" dirty="0" err="1"/>
              <a:t>kerja</a:t>
            </a:r>
            <a:r>
              <a:rPr lang="en-ID" dirty="0"/>
              <a:t>.</a:t>
            </a:r>
          </a:p>
          <a:p>
            <a:pPr marL="342900" indent="-342900" algn="just">
              <a:buAutoNum type="arabicPeriod"/>
            </a:pPr>
            <a:r>
              <a:rPr lang="en-US" dirty="0"/>
              <a:t>Sensor DHT22 </a:t>
            </a:r>
            <a:r>
              <a:rPr lang="en-US" dirty="0" err="1"/>
              <a:t>digunakan</a:t>
            </a:r>
            <a:r>
              <a:rPr lang="en-US" dirty="0"/>
              <a:t> </a:t>
            </a:r>
            <a:r>
              <a:rPr lang="en-US" dirty="0" err="1"/>
              <a:t>untuk</a:t>
            </a:r>
            <a:r>
              <a:rPr lang="en-US" dirty="0"/>
              <a:t> </a:t>
            </a:r>
            <a:r>
              <a:rPr lang="en-US" dirty="0" err="1"/>
              <a:t>mengukur</a:t>
            </a:r>
            <a:r>
              <a:rPr lang="en-US" dirty="0"/>
              <a:t> </a:t>
            </a:r>
            <a:r>
              <a:rPr lang="en-US" dirty="0" err="1"/>
              <a:t>suhu</a:t>
            </a:r>
            <a:r>
              <a:rPr lang="en-US" dirty="0"/>
              <a:t> dan </a:t>
            </a:r>
            <a:r>
              <a:rPr lang="en-US" dirty="0" err="1"/>
              <a:t>kelembaban</a:t>
            </a:r>
            <a:r>
              <a:rPr lang="en-US" dirty="0"/>
              <a:t> di </a:t>
            </a:r>
            <a:r>
              <a:rPr lang="en-US" dirty="0" err="1"/>
              <a:t>dalam</a:t>
            </a:r>
            <a:r>
              <a:rPr lang="en-US" dirty="0"/>
              <a:t> </a:t>
            </a:r>
            <a:r>
              <a:rPr lang="en-US" dirty="0" err="1"/>
              <a:t>ruang</a:t>
            </a:r>
            <a:r>
              <a:rPr lang="en-US" dirty="0"/>
              <a:t> </a:t>
            </a:r>
            <a:r>
              <a:rPr lang="en-US" dirty="0" err="1"/>
              <a:t>kerja</a:t>
            </a:r>
            <a:r>
              <a:rPr lang="en-US" dirty="0"/>
              <a:t>. Data yang </a:t>
            </a:r>
            <a:r>
              <a:rPr lang="en-US" dirty="0" err="1"/>
              <a:t>dikumpulkan</a:t>
            </a:r>
            <a:r>
              <a:rPr lang="en-US" dirty="0"/>
              <a:t> </a:t>
            </a:r>
            <a:r>
              <a:rPr lang="en-US" dirty="0" err="1"/>
              <a:t>dari</a:t>
            </a:r>
            <a:r>
              <a:rPr lang="en-US" dirty="0"/>
              <a:t> sensor </a:t>
            </a:r>
            <a:r>
              <a:rPr lang="en-US" dirty="0" err="1"/>
              <a:t>ini</a:t>
            </a:r>
            <a:r>
              <a:rPr lang="en-US" dirty="0"/>
              <a:t> </a:t>
            </a:r>
            <a:r>
              <a:rPr lang="en-US" dirty="0" err="1"/>
              <a:t>memberikan</a:t>
            </a:r>
            <a:r>
              <a:rPr lang="en-US" dirty="0"/>
              <a:t> </a:t>
            </a:r>
            <a:r>
              <a:rPr lang="en-US" dirty="0" err="1"/>
              <a:t>gambaran</a:t>
            </a:r>
            <a:r>
              <a:rPr lang="en-US" dirty="0"/>
              <a:t> </a:t>
            </a:r>
            <a:r>
              <a:rPr lang="en-US" dirty="0" err="1"/>
              <a:t>mengenai</a:t>
            </a:r>
            <a:r>
              <a:rPr lang="en-US" dirty="0"/>
              <a:t> </a:t>
            </a:r>
            <a:r>
              <a:rPr lang="en-US" dirty="0" err="1"/>
              <a:t>kondisi</a:t>
            </a:r>
            <a:r>
              <a:rPr lang="en-US" dirty="0"/>
              <a:t> </a:t>
            </a:r>
            <a:r>
              <a:rPr lang="en-US" dirty="0" err="1"/>
              <a:t>lingkungan</a:t>
            </a:r>
            <a:r>
              <a:rPr lang="en-US" dirty="0"/>
              <a:t> di </a:t>
            </a:r>
            <a:r>
              <a:rPr lang="en-US" dirty="0" err="1"/>
              <a:t>dalam</a:t>
            </a:r>
            <a:r>
              <a:rPr lang="en-US" dirty="0"/>
              <a:t> </a:t>
            </a:r>
            <a:r>
              <a:rPr lang="en-US" dirty="0" err="1"/>
              <a:t>ruangan</a:t>
            </a:r>
            <a:r>
              <a:rPr lang="en-US" dirty="0"/>
              <a:t>.</a:t>
            </a:r>
          </a:p>
          <a:p>
            <a:pPr marL="342900" indent="-342900" algn="just">
              <a:buAutoNum type="arabicPeriod"/>
            </a:pPr>
            <a:r>
              <a:rPr lang="en-US" dirty="0"/>
              <a:t>Sensor LDR (Light Dependent Resistor) </a:t>
            </a:r>
            <a:r>
              <a:rPr lang="en-US" dirty="0" err="1"/>
              <a:t>digunakan</a:t>
            </a:r>
            <a:r>
              <a:rPr lang="en-US" dirty="0"/>
              <a:t> </a:t>
            </a:r>
            <a:r>
              <a:rPr lang="en-US" dirty="0" err="1"/>
              <a:t>untuk</a:t>
            </a:r>
            <a:r>
              <a:rPr lang="en-US" dirty="0"/>
              <a:t> </a:t>
            </a:r>
            <a:r>
              <a:rPr lang="en-US" dirty="0" err="1"/>
              <a:t>mengukur</a:t>
            </a:r>
            <a:r>
              <a:rPr lang="en-US" dirty="0"/>
              <a:t> </a:t>
            </a:r>
            <a:r>
              <a:rPr lang="en-US" dirty="0" err="1"/>
              <a:t>intensitas</a:t>
            </a:r>
            <a:r>
              <a:rPr lang="en-US" dirty="0"/>
              <a:t> </a:t>
            </a:r>
            <a:r>
              <a:rPr lang="en-US" dirty="0" err="1"/>
              <a:t>cahaya</a:t>
            </a:r>
            <a:r>
              <a:rPr lang="en-US" dirty="0"/>
              <a:t> di </a:t>
            </a:r>
            <a:r>
              <a:rPr lang="en-US" dirty="0" err="1"/>
              <a:t>ruang</a:t>
            </a:r>
            <a:r>
              <a:rPr lang="en-US" dirty="0"/>
              <a:t> </a:t>
            </a:r>
            <a:r>
              <a:rPr lang="en-US" dirty="0" err="1"/>
              <a:t>kerja</a:t>
            </a:r>
            <a:r>
              <a:rPr lang="en-US" dirty="0"/>
              <a:t>.</a:t>
            </a:r>
          </a:p>
          <a:p>
            <a:pPr marL="342900" indent="-342900" algn="just">
              <a:buAutoNum type="arabicPeriod"/>
            </a:pPr>
            <a:r>
              <a:rPr lang="en-US" dirty="0" err="1"/>
              <a:t>Perangkat</a:t>
            </a:r>
            <a:r>
              <a:rPr lang="en-US" dirty="0"/>
              <a:t> ESP32 </a:t>
            </a:r>
            <a:r>
              <a:rPr lang="en-US" dirty="0" err="1"/>
              <a:t>berperan</a:t>
            </a:r>
            <a:r>
              <a:rPr lang="en-US" dirty="0"/>
              <a:t> </a:t>
            </a:r>
            <a:r>
              <a:rPr lang="en-US" dirty="0" err="1"/>
              <a:t>sebagai</a:t>
            </a:r>
            <a:r>
              <a:rPr lang="en-US" dirty="0"/>
              <a:t> </a:t>
            </a:r>
            <a:r>
              <a:rPr lang="en-US" dirty="0" err="1"/>
              <a:t>penghubung</a:t>
            </a:r>
            <a:r>
              <a:rPr lang="en-US" dirty="0"/>
              <a:t> </a:t>
            </a:r>
            <a:r>
              <a:rPr lang="en-US" dirty="0" err="1"/>
              <a:t>antara</a:t>
            </a:r>
            <a:r>
              <a:rPr lang="en-US" dirty="0"/>
              <a:t> sensor-sensor </a:t>
            </a:r>
            <a:r>
              <a:rPr lang="en-US" dirty="0" err="1"/>
              <a:t>tersebut</a:t>
            </a:r>
            <a:r>
              <a:rPr lang="en-US" dirty="0"/>
              <a:t> dan </a:t>
            </a:r>
            <a:r>
              <a:rPr lang="en-US" dirty="0" err="1"/>
              <a:t>jaringan</a:t>
            </a:r>
            <a:r>
              <a:rPr lang="en-US" dirty="0"/>
              <a:t> </a:t>
            </a:r>
            <a:r>
              <a:rPr lang="en-US" dirty="0" err="1"/>
              <a:t>WiFi</a:t>
            </a:r>
            <a:r>
              <a:rPr lang="en-US" dirty="0"/>
              <a:t>. </a:t>
            </a:r>
            <a:r>
              <a:rPr lang="en-US" dirty="0" err="1"/>
              <a:t>Ini</a:t>
            </a:r>
            <a:r>
              <a:rPr lang="en-US" dirty="0"/>
              <a:t> </a:t>
            </a:r>
            <a:r>
              <a:rPr lang="en-US" dirty="0" err="1"/>
              <a:t>memungkinkan</a:t>
            </a:r>
            <a:r>
              <a:rPr lang="en-US" dirty="0"/>
              <a:t> data yang </a:t>
            </a:r>
            <a:r>
              <a:rPr lang="en-US" dirty="0" err="1"/>
              <a:t>diambil</a:t>
            </a:r>
            <a:r>
              <a:rPr lang="en-US" dirty="0"/>
              <a:t> oleh sensor-sensor </a:t>
            </a:r>
            <a:r>
              <a:rPr lang="en-US" dirty="0" err="1"/>
              <a:t>dapat</a:t>
            </a:r>
            <a:r>
              <a:rPr lang="en-US" dirty="0"/>
              <a:t> </a:t>
            </a:r>
            <a:r>
              <a:rPr lang="en-US" dirty="0" err="1"/>
              <a:t>dikirimkan</a:t>
            </a:r>
            <a:r>
              <a:rPr lang="en-US" dirty="0"/>
              <a:t> </a:t>
            </a:r>
            <a:r>
              <a:rPr lang="en-US" dirty="0" err="1"/>
              <a:t>melalui</a:t>
            </a:r>
            <a:r>
              <a:rPr lang="en-US" dirty="0"/>
              <a:t> </a:t>
            </a:r>
            <a:r>
              <a:rPr lang="en-US" dirty="0" err="1"/>
              <a:t>jaringan</a:t>
            </a:r>
            <a:r>
              <a:rPr lang="en-US" dirty="0"/>
              <a:t> </a:t>
            </a:r>
            <a:r>
              <a:rPr lang="en-US" dirty="0" err="1"/>
              <a:t>untuk</a:t>
            </a:r>
            <a:r>
              <a:rPr lang="en-US" dirty="0"/>
              <a:t> </a:t>
            </a:r>
            <a:r>
              <a:rPr lang="en-US" dirty="0" err="1"/>
              <a:t>dianalisis</a:t>
            </a:r>
            <a:r>
              <a:rPr lang="en-US" dirty="0"/>
              <a:t> </a:t>
            </a:r>
            <a:r>
              <a:rPr lang="en-US" dirty="0" err="1"/>
              <a:t>lebih</a:t>
            </a:r>
            <a:r>
              <a:rPr lang="en-US" dirty="0"/>
              <a:t> </a:t>
            </a:r>
            <a:r>
              <a:rPr lang="en-US" dirty="0" err="1"/>
              <a:t>lanjut</a:t>
            </a:r>
            <a:r>
              <a:rPr lang="en-US" dirty="0"/>
              <a:t> </a:t>
            </a:r>
            <a:r>
              <a:rPr lang="en-US" dirty="0" err="1"/>
              <a:t>atau</a:t>
            </a:r>
            <a:r>
              <a:rPr lang="en-US" dirty="0"/>
              <a:t> </a:t>
            </a:r>
            <a:r>
              <a:rPr lang="en-US" dirty="0" err="1"/>
              <a:t>digunakan</a:t>
            </a:r>
            <a:r>
              <a:rPr lang="en-US" dirty="0"/>
              <a:t> </a:t>
            </a:r>
            <a:r>
              <a:rPr lang="en-US" dirty="0" err="1"/>
              <a:t>untuk</a:t>
            </a:r>
            <a:r>
              <a:rPr lang="en-US" dirty="0"/>
              <a:t> </a:t>
            </a:r>
            <a:r>
              <a:rPr lang="en-US" dirty="0" err="1"/>
              <a:t>pengaturan</a:t>
            </a:r>
            <a:r>
              <a:rPr lang="en-US" dirty="0"/>
              <a:t>.</a:t>
            </a:r>
          </a:p>
          <a:p>
            <a:pPr marL="342900" indent="-342900" algn="just">
              <a:buAutoNum type="arabicPeriod"/>
            </a:pPr>
            <a:r>
              <a:rPr lang="en-US" dirty="0" err="1"/>
              <a:t>Sistem</a:t>
            </a:r>
            <a:r>
              <a:rPr lang="en-US" dirty="0"/>
              <a:t> </a:t>
            </a:r>
            <a:r>
              <a:rPr lang="en-US" dirty="0" err="1"/>
              <a:t>menggunakan</a:t>
            </a:r>
            <a:r>
              <a:rPr lang="en-US" dirty="0"/>
              <a:t> </a:t>
            </a:r>
            <a:r>
              <a:rPr lang="en-US" dirty="0" err="1"/>
              <a:t>protokol</a:t>
            </a:r>
            <a:r>
              <a:rPr lang="en-US" dirty="0"/>
              <a:t> MQTT (Message Queuing Telemetry Transport) </a:t>
            </a:r>
            <a:r>
              <a:rPr lang="en-US" dirty="0" err="1"/>
              <a:t>untuk</a:t>
            </a:r>
            <a:r>
              <a:rPr lang="en-US" dirty="0"/>
              <a:t> </a:t>
            </a:r>
            <a:r>
              <a:rPr lang="en-US" dirty="0" err="1"/>
              <a:t>berkomunikasi</a:t>
            </a:r>
            <a:r>
              <a:rPr lang="en-US" dirty="0"/>
              <a:t> </a:t>
            </a:r>
            <a:r>
              <a:rPr lang="en-US" dirty="0" err="1"/>
              <a:t>dengan</a:t>
            </a:r>
            <a:r>
              <a:rPr lang="en-US" dirty="0"/>
              <a:t> broker MQTT. Broker </a:t>
            </a:r>
            <a:r>
              <a:rPr lang="en-US" dirty="0" err="1"/>
              <a:t>ini</a:t>
            </a:r>
            <a:r>
              <a:rPr lang="en-US" dirty="0"/>
              <a:t> </a:t>
            </a:r>
            <a:r>
              <a:rPr lang="en-US" dirty="0" err="1"/>
              <a:t>berfungsi</a:t>
            </a:r>
            <a:r>
              <a:rPr lang="en-US" dirty="0"/>
              <a:t> </a:t>
            </a:r>
            <a:r>
              <a:rPr lang="en-US" dirty="0" err="1"/>
              <a:t>sebagai</a:t>
            </a:r>
            <a:r>
              <a:rPr lang="en-US" dirty="0"/>
              <a:t> </a:t>
            </a:r>
            <a:r>
              <a:rPr lang="en-US" dirty="0" err="1"/>
              <a:t>pusat</a:t>
            </a:r>
            <a:r>
              <a:rPr lang="en-US" dirty="0"/>
              <a:t> </a:t>
            </a:r>
            <a:r>
              <a:rPr lang="en-US" dirty="0" err="1"/>
              <a:t>pengaturan</a:t>
            </a:r>
            <a:r>
              <a:rPr lang="en-US" dirty="0"/>
              <a:t> dan </a:t>
            </a:r>
            <a:r>
              <a:rPr lang="en-US" dirty="0" err="1"/>
              <a:t>distribusi</a:t>
            </a:r>
            <a:r>
              <a:rPr lang="en-US" dirty="0"/>
              <a:t> data.</a:t>
            </a:r>
          </a:p>
        </p:txBody>
      </p:sp>
    </p:spTree>
    <p:extLst>
      <p:ext uri="{BB962C8B-B14F-4D97-AF65-F5344CB8AC3E}">
        <p14:creationId xmlns:p14="http://schemas.microsoft.com/office/powerpoint/2010/main" val="367891503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475</Words>
  <Application>Microsoft Office PowerPoint</Application>
  <PresentationFormat>Widescreen</PresentationFormat>
  <Paragraphs>48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Singgih bekti Worsito</dc:creator>
  <cp:lastModifiedBy>Santriana Pratama</cp:lastModifiedBy>
  <cp:revision>33</cp:revision>
  <dcterms:created xsi:type="dcterms:W3CDTF">2021-07-07T10:20:59Z</dcterms:created>
  <dcterms:modified xsi:type="dcterms:W3CDTF">2023-08-18T16:20:20Z</dcterms:modified>
</cp:coreProperties>
</file>