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73" r:id="rId4"/>
    <p:sldId id="274" r:id="rId5"/>
    <p:sldId id="275" r:id="rId6"/>
    <p:sldId id="269" r:id="rId7"/>
    <p:sldId id="267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hvVpGc3mUI9cNuGS5WUn4Ic/4F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16" autoAdjust="0"/>
  </p:normalViewPr>
  <p:slideViewPr>
    <p:cSldViewPr snapToGrid="0">
      <p:cViewPr>
        <p:scale>
          <a:sx n="98" d="100"/>
          <a:sy n="98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879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8951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526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6581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13"/>
          <p:cNvSpPr/>
          <p:nvPr/>
        </p:nvSpPr>
        <p:spPr>
          <a:xfrm>
            <a:off x="0" y="6347793"/>
            <a:ext cx="12192000" cy="78132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3"/>
          <p:cNvSpPr/>
          <p:nvPr/>
        </p:nvSpPr>
        <p:spPr>
          <a:xfrm>
            <a:off x="-609600" y="157302"/>
            <a:ext cx="6930887" cy="828536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1F386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3"/>
          <p:cNvSpPr/>
          <p:nvPr/>
        </p:nvSpPr>
        <p:spPr>
          <a:xfrm>
            <a:off x="-225287" y="125136"/>
            <a:ext cx="6559826" cy="11119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3;p13"/>
          <p:cNvCxnSpPr/>
          <p:nvPr/>
        </p:nvCxnSpPr>
        <p:spPr>
          <a:xfrm flipH="1">
            <a:off x="5393635" y="39756"/>
            <a:ext cx="993914" cy="985838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" name="Google Shape;24;p13"/>
          <p:cNvCxnSpPr/>
          <p:nvPr/>
        </p:nvCxnSpPr>
        <p:spPr>
          <a:xfrm flipH="1">
            <a:off x="5625547" y="72888"/>
            <a:ext cx="993914" cy="985838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1BAA5B1-079A-F64A-D66E-B2B6CAAB519B}"/>
              </a:ext>
            </a:extLst>
          </p:cNvPr>
          <p:cNvGrpSpPr/>
          <p:nvPr userDrawn="1"/>
        </p:nvGrpSpPr>
        <p:grpSpPr>
          <a:xfrm>
            <a:off x="11291861" y="5721893"/>
            <a:ext cx="658295" cy="431205"/>
            <a:chOff x="4454091" y="1837716"/>
            <a:chExt cx="658295" cy="431205"/>
          </a:xfrm>
        </p:grpSpPr>
        <p:grpSp>
          <p:nvGrpSpPr>
            <p:cNvPr id="3" name="Google Shape;94;p1">
              <a:extLst>
                <a:ext uri="{FF2B5EF4-FFF2-40B4-BE49-F238E27FC236}">
                  <a16:creationId xmlns:a16="http://schemas.microsoft.com/office/drawing/2014/main" id="{32CF2091-1449-858F-1C57-7D2826A635D0}"/>
                </a:ext>
              </a:extLst>
            </p:cNvPr>
            <p:cNvGrpSpPr/>
            <p:nvPr/>
          </p:nvGrpSpPr>
          <p:grpSpPr>
            <a:xfrm>
              <a:off x="4454091" y="2179236"/>
              <a:ext cx="658295" cy="89685"/>
              <a:chOff x="1241882" y="3526580"/>
              <a:chExt cx="9850573" cy="1342017"/>
            </a:xfrm>
          </p:grpSpPr>
          <p:sp>
            <p:nvSpPr>
              <p:cNvPr id="11" name="Google Shape;95;p1">
                <a:extLst>
                  <a:ext uri="{FF2B5EF4-FFF2-40B4-BE49-F238E27FC236}">
                    <a16:creationId xmlns:a16="http://schemas.microsoft.com/office/drawing/2014/main" id="{65654AC1-0340-F882-16AF-FC3DE634208E}"/>
                  </a:ext>
                </a:extLst>
              </p:cNvPr>
              <p:cNvSpPr/>
              <p:nvPr/>
            </p:nvSpPr>
            <p:spPr>
              <a:xfrm>
                <a:off x="1784431" y="3543034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96;p1">
                <a:extLst>
                  <a:ext uri="{FF2B5EF4-FFF2-40B4-BE49-F238E27FC236}">
                    <a16:creationId xmlns:a16="http://schemas.microsoft.com/office/drawing/2014/main" id="{4312EB48-E77C-4787-1E3F-6BB1608AA495}"/>
                  </a:ext>
                </a:extLst>
              </p:cNvPr>
              <p:cNvSpPr/>
              <p:nvPr/>
            </p:nvSpPr>
            <p:spPr>
              <a:xfrm>
                <a:off x="4454982" y="3526580"/>
                <a:ext cx="240467" cy="1342017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97;p1">
                <a:extLst>
                  <a:ext uri="{FF2B5EF4-FFF2-40B4-BE49-F238E27FC236}">
                    <a16:creationId xmlns:a16="http://schemas.microsoft.com/office/drawing/2014/main" id="{9674FFB4-198F-F610-BC3E-E3CF2458D422}"/>
                  </a:ext>
                </a:extLst>
              </p:cNvPr>
              <p:cNvSpPr/>
              <p:nvPr/>
            </p:nvSpPr>
            <p:spPr>
              <a:xfrm>
                <a:off x="1241882" y="35265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98;p1">
                <a:extLst>
                  <a:ext uri="{FF2B5EF4-FFF2-40B4-BE49-F238E27FC236}">
                    <a16:creationId xmlns:a16="http://schemas.microsoft.com/office/drawing/2014/main" id="{0E940DBC-798C-D1DE-E90E-851DFAD3142B}"/>
                  </a:ext>
                </a:extLst>
              </p:cNvPr>
              <p:cNvSpPr/>
              <p:nvPr/>
            </p:nvSpPr>
            <p:spPr>
              <a:xfrm>
                <a:off x="2848432" y="35456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99;p1">
                <a:extLst>
                  <a:ext uri="{FF2B5EF4-FFF2-40B4-BE49-F238E27FC236}">
                    <a16:creationId xmlns:a16="http://schemas.microsoft.com/office/drawing/2014/main" id="{9E8958C9-9109-B3AF-042A-588B6816FBC4}"/>
                  </a:ext>
                </a:extLst>
              </p:cNvPr>
              <p:cNvSpPr/>
              <p:nvPr/>
            </p:nvSpPr>
            <p:spPr>
              <a:xfrm>
                <a:off x="2848432" y="46281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00;p1">
                <a:extLst>
                  <a:ext uri="{FF2B5EF4-FFF2-40B4-BE49-F238E27FC236}">
                    <a16:creationId xmlns:a16="http://schemas.microsoft.com/office/drawing/2014/main" id="{BB4CDF0F-8388-FA8B-3AEF-0C88693B90D8}"/>
                  </a:ext>
                </a:extLst>
              </p:cNvPr>
              <p:cNvSpPr/>
              <p:nvPr/>
            </p:nvSpPr>
            <p:spPr>
              <a:xfrm>
                <a:off x="2848432" y="40868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01;p1">
                <a:extLst>
                  <a:ext uri="{FF2B5EF4-FFF2-40B4-BE49-F238E27FC236}">
                    <a16:creationId xmlns:a16="http://schemas.microsoft.com/office/drawing/2014/main" id="{90D20682-45E8-0BCB-C872-C2784223D2FC}"/>
                  </a:ext>
                </a:extLst>
              </p:cNvPr>
              <p:cNvSpPr/>
              <p:nvPr/>
            </p:nvSpPr>
            <p:spPr>
              <a:xfrm>
                <a:off x="4491846" y="35265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02;p1">
                <a:extLst>
                  <a:ext uri="{FF2B5EF4-FFF2-40B4-BE49-F238E27FC236}">
                    <a16:creationId xmlns:a16="http://schemas.microsoft.com/office/drawing/2014/main" id="{14FB245E-8A23-90F4-BC6B-0A5D596C5901}"/>
                  </a:ext>
                </a:extLst>
              </p:cNvPr>
              <p:cNvSpPr/>
              <p:nvPr/>
            </p:nvSpPr>
            <p:spPr>
              <a:xfrm>
                <a:off x="4491846" y="46281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03;p1">
                <a:extLst>
                  <a:ext uri="{FF2B5EF4-FFF2-40B4-BE49-F238E27FC236}">
                    <a16:creationId xmlns:a16="http://schemas.microsoft.com/office/drawing/2014/main" id="{DD15903B-B1A0-1877-C127-D94BB94DBA08}"/>
                  </a:ext>
                </a:extLst>
              </p:cNvPr>
              <p:cNvSpPr/>
              <p:nvPr/>
            </p:nvSpPr>
            <p:spPr>
              <a:xfrm>
                <a:off x="6096000" y="3543034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04;p1">
                <a:extLst>
                  <a:ext uri="{FF2B5EF4-FFF2-40B4-BE49-F238E27FC236}">
                    <a16:creationId xmlns:a16="http://schemas.microsoft.com/office/drawing/2014/main" id="{7D9F5366-134E-6E03-4786-7AD1A039317B}"/>
                  </a:ext>
                </a:extLst>
              </p:cNvPr>
              <p:cNvSpPr/>
              <p:nvPr/>
            </p:nvSpPr>
            <p:spPr>
              <a:xfrm>
                <a:off x="7299944" y="3536879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05;p1">
                <a:extLst>
                  <a:ext uri="{FF2B5EF4-FFF2-40B4-BE49-F238E27FC236}">
                    <a16:creationId xmlns:a16="http://schemas.microsoft.com/office/drawing/2014/main" id="{4DDE5044-9CCB-77BD-530E-078A95A953FB}"/>
                  </a:ext>
                </a:extLst>
              </p:cNvPr>
              <p:cNvSpPr/>
              <p:nvPr/>
            </p:nvSpPr>
            <p:spPr>
              <a:xfrm>
                <a:off x="6094615" y="4071482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06;p1">
                <a:extLst>
                  <a:ext uri="{FF2B5EF4-FFF2-40B4-BE49-F238E27FC236}">
                    <a16:creationId xmlns:a16="http://schemas.microsoft.com/office/drawing/2014/main" id="{96ED7050-2812-3E18-F8F1-44DAD4092D35}"/>
                  </a:ext>
                </a:extLst>
              </p:cNvPr>
              <p:cNvSpPr/>
              <p:nvPr/>
            </p:nvSpPr>
            <p:spPr>
              <a:xfrm>
                <a:off x="9648044" y="3536878"/>
                <a:ext cx="240467" cy="13255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07;p1">
                <a:extLst>
                  <a:ext uri="{FF2B5EF4-FFF2-40B4-BE49-F238E27FC236}">
                    <a16:creationId xmlns:a16="http://schemas.microsoft.com/office/drawing/2014/main" id="{D920B210-1EB6-6B62-B07D-FBAD65ADE0C2}"/>
                  </a:ext>
                </a:extLst>
              </p:cNvPr>
              <p:cNvSpPr/>
              <p:nvPr/>
            </p:nvSpPr>
            <p:spPr>
              <a:xfrm>
                <a:off x="7843876" y="4065326"/>
                <a:ext cx="240467" cy="79711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08;p1">
                <a:extLst>
                  <a:ext uri="{FF2B5EF4-FFF2-40B4-BE49-F238E27FC236}">
                    <a16:creationId xmlns:a16="http://schemas.microsoft.com/office/drawing/2014/main" id="{5145B49D-162B-473F-B2DD-CE1EDA4390EA}"/>
                  </a:ext>
                </a:extLst>
              </p:cNvPr>
              <p:cNvSpPr/>
              <p:nvPr/>
            </p:nvSpPr>
            <p:spPr>
              <a:xfrm>
                <a:off x="9047820" y="4065521"/>
                <a:ext cx="240467" cy="79711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09;p1">
                <a:extLst>
                  <a:ext uri="{FF2B5EF4-FFF2-40B4-BE49-F238E27FC236}">
                    <a16:creationId xmlns:a16="http://schemas.microsoft.com/office/drawing/2014/main" id="{2973AE2E-29A1-4726-42CF-40471AE4D6DC}"/>
                  </a:ext>
                </a:extLst>
              </p:cNvPr>
              <p:cNvSpPr/>
              <p:nvPr/>
            </p:nvSpPr>
            <p:spPr>
              <a:xfrm>
                <a:off x="7842491" y="4065326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10;p1">
                <a:extLst>
                  <a:ext uri="{FF2B5EF4-FFF2-40B4-BE49-F238E27FC236}">
                    <a16:creationId xmlns:a16="http://schemas.microsoft.com/office/drawing/2014/main" id="{679AD4FE-A89B-0B95-AEDA-E48440B13CDD}"/>
                  </a:ext>
                </a:extLst>
              </p:cNvPr>
              <p:cNvSpPr/>
              <p:nvPr/>
            </p:nvSpPr>
            <p:spPr>
              <a:xfrm>
                <a:off x="7842491" y="3545630"/>
                <a:ext cx="1445796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111;p1">
                <a:extLst>
                  <a:ext uri="{FF2B5EF4-FFF2-40B4-BE49-F238E27FC236}">
                    <a16:creationId xmlns:a16="http://schemas.microsoft.com/office/drawing/2014/main" id="{00942375-9F6D-26C7-1BED-2A0E43B04E59}"/>
                  </a:ext>
                </a:extLst>
              </p:cNvPr>
              <p:cNvSpPr/>
              <p:nvPr/>
            </p:nvSpPr>
            <p:spPr>
              <a:xfrm>
                <a:off x="9646659" y="3539863"/>
                <a:ext cx="1445796" cy="240467"/>
              </a:xfrm>
              <a:prstGeom prst="trapezoid">
                <a:avLst>
                  <a:gd name="adj" fmla="val 8837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112;p1">
                <a:extLst>
                  <a:ext uri="{FF2B5EF4-FFF2-40B4-BE49-F238E27FC236}">
                    <a16:creationId xmlns:a16="http://schemas.microsoft.com/office/drawing/2014/main" id="{851544E4-DED2-F7BD-1F4A-AEEA9792B7F9}"/>
                  </a:ext>
                </a:extLst>
              </p:cNvPr>
              <p:cNvSpPr/>
              <p:nvPr/>
            </p:nvSpPr>
            <p:spPr>
              <a:xfrm rot="10800000" flipH="1">
                <a:off x="9643066" y="4621975"/>
                <a:ext cx="1445796" cy="240467"/>
              </a:xfrm>
              <a:prstGeom prst="trapezoid">
                <a:avLst>
                  <a:gd name="adj" fmla="val 75173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113;p1">
                <a:extLst>
                  <a:ext uri="{FF2B5EF4-FFF2-40B4-BE49-F238E27FC236}">
                    <a16:creationId xmlns:a16="http://schemas.microsoft.com/office/drawing/2014/main" id="{506AA31D-9A86-A36D-D4C4-EAF2D4EA4D37}"/>
                  </a:ext>
                </a:extLst>
              </p:cNvPr>
              <p:cNvSpPr/>
              <p:nvPr/>
            </p:nvSpPr>
            <p:spPr>
              <a:xfrm rot="5400000">
                <a:off x="10435229" y="4076852"/>
                <a:ext cx="1066797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114;p1">
                <a:extLst>
                  <a:ext uri="{FF2B5EF4-FFF2-40B4-BE49-F238E27FC236}">
                    <a16:creationId xmlns:a16="http://schemas.microsoft.com/office/drawing/2014/main" id="{D9E10275-2257-02DE-E9EE-E87C17B60F10}"/>
                  </a:ext>
                </a:extLst>
              </p:cNvPr>
              <p:cNvSpPr/>
              <p:nvPr/>
            </p:nvSpPr>
            <p:spPr>
              <a:xfrm rot="-2461701">
                <a:off x="10770416" y="3667228"/>
                <a:ext cx="91103" cy="25968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115;p1">
                <a:extLst>
                  <a:ext uri="{FF2B5EF4-FFF2-40B4-BE49-F238E27FC236}">
                    <a16:creationId xmlns:a16="http://schemas.microsoft.com/office/drawing/2014/main" id="{F9679D4D-087B-E491-78E4-7E73D6A29CB4}"/>
                  </a:ext>
                </a:extLst>
              </p:cNvPr>
              <p:cNvSpPr/>
              <p:nvPr/>
            </p:nvSpPr>
            <p:spPr>
              <a:xfrm rot="-2461701">
                <a:off x="10723307" y="4545204"/>
                <a:ext cx="220762" cy="14531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" name="Google Shape;116;p1">
              <a:extLst>
                <a:ext uri="{FF2B5EF4-FFF2-40B4-BE49-F238E27FC236}">
                  <a16:creationId xmlns:a16="http://schemas.microsoft.com/office/drawing/2014/main" id="{0AE5430B-8950-8FB0-0A98-6C121FC73A99}"/>
                </a:ext>
              </a:extLst>
            </p:cNvPr>
            <p:cNvGrpSpPr/>
            <p:nvPr/>
          </p:nvGrpSpPr>
          <p:grpSpPr>
            <a:xfrm>
              <a:off x="4500609" y="1837716"/>
              <a:ext cx="588819" cy="311384"/>
              <a:chOff x="4569230" y="1178778"/>
              <a:chExt cx="3088870" cy="1633481"/>
            </a:xfrm>
          </p:grpSpPr>
          <p:grpSp>
            <p:nvGrpSpPr>
              <p:cNvPr id="5" name="Google Shape;117;p1">
                <a:extLst>
                  <a:ext uri="{FF2B5EF4-FFF2-40B4-BE49-F238E27FC236}">
                    <a16:creationId xmlns:a16="http://schemas.microsoft.com/office/drawing/2014/main" id="{FA9F367F-DFB6-EB8D-0CED-13B008A6288A}"/>
                  </a:ext>
                </a:extLst>
              </p:cNvPr>
              <p:cNvGrpSpPr/>
              <p:nvPr/>
            </p:nvGrpSpPr>
            <p:grpSpPr>
              <a:xfrm>
                <a:off x="4569230" y="1178778"/>
                <a:ext cx="1483108" cy="1625245"/>
                <a:chOff x="8146323" y="4438689"/>
                <a:chExt cx="976216" cy="1069773"/>
              </a:xfrm>
            </p:grpSpPr>
            <p:sp>
              <p:nvSpPr>
                <p:cNvPr id="9" name="Google Shape;118;p1">
                  <a:extLst>
                    <a:ext uri="{FF2B5EF4-FFF2-40B4-BE49-F238E27FC236}">
                      <a16:creationId xmlns:a16="http://schemas.microsoft.com/office/drawing/2014/main" id="{C28D6E6B-D143-C8B8-87C9-5719CDE6F9C9}"/>
                    </a:ext>
                  </a:extLst>
                </p:cNvPr>
                <p:cNvSpPr/>
                <p:nvPr/>
              </p:nvSpPr>
              <p:spPr>
                <a:xfrm rot="10800000" flipH="1">
                  <a:off x="8146323" y="4438689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" name="Google Shape;119;p1">
                  <a:extLst>
                    <a:ext uri="{FF2B5EF4-FFF2-40B4-BE49-F238E27FC236}">
                      <a16:creationId xmlns:a16="http://schemas.microsoft.com/office/drawing/2014/main" id="{62F7DD9A-063F-C324-7329-232827E7D7BF}"/>
                    </a:ext>
                  </a:extLst>
                </p:cNvPr>
                <p:cNvSpPr/>
                <p:nvPr/>
              </p:nvSpPr>
              <p:spPr>
                <a:xfrm rot="5400000">
                  <a:off x="8493746" y="4879670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" name="Google Shape;120;p1">
                <a:extLst>
                  <a:ext uri="{FF2B5EF4-FFF2-40B4-BE49-F238E27FC236}">
                    <a16:creationId xmlns:a16="http://schemas.microsoft.com/office/drawing/2014/main" id="{8E0C7F13-1F38-CAB1-06B7-11A49C702469}"/>
                  </a:ext>
                </a:extLst>
              </p:cNvPr>
              <p:cNvGrpSpPr/>
              <p:nvPr/>
            </p:nvGrpSpPr>
            <p:grpSpPr>
              <a:xfrm flipH="1">
                <a:off x="6174992" y="1187014"/>
                <a:ext cx="1483108" cy="1625245"/>
                <a:chOff x="8623190" y="4058596"/>
                <a:chExt cx="976216" cy="1069773"/>
              </a:xfrm>
            </p:grpSpPr>
            <p:sp>
              <p:nvSpPr>
                <p:cNvPr id="7" name="Google Shape;121;p1">
                  <a:extLst>
                    <a:ext uri="{FF2B5EF4-FFF2-40B4-BE49-F238E27FC236}">
                      <a16:creationId xmlns:a16="http://schemas.microsoft.com/office/drawing/2014/main" id="{E2160446-5274-4D01-CB56-0C64FAFE15AD}"/>
                    </a:ext>
                  </a:extLst>
                </p:cNvPr>
                <p:cNvSpPr/>
                <p:nvPr/>
              </p:nvSpPr>
              <p:spPr>
                <a:xfrm rot="10800000" flipH="1">
                  <a:off x="8623190" y="4058596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" name="Google Shape;122;p1">
                  <a:extLst>
                    <a:ext uri="{FF2B5EF4-FFF2-40B4-BE49-F238E27FC236}">
                      <a16:creationId xmlns:a16="http://schemas.microsoft.com/office/drawing/2014/main" id="{7B4023E9-9738-494C-30D0-0D3BA87B6C93}"/>
                    </a:ext>
                  </a:extLst>
                </p:cNvPr>
                <p:cNvSpPr/>
                <p:nvPr/>
              </p:nvSpPr>
              <p:spPr>
                <a:xfrm rot="5400000">
                  <a:off x="8970613" y="4499577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/>
          <p:nvPr/>
        </p:nvSpPr>
        <p:spPr>
          <a:xfrm>
            <a:off x="0" y="1888434"/>
            <a:ext cx="12192000" cy="1966500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4"/>
          <p:cNvSpPr/>
          <p:nvPr/>
        </p:nvSpPr>
        <p:spPr>
          <a:xfrm>
            <a:off x="0" y="1152939"/>
            <a:ext cx="12192000" cy="2536343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" name="Google Shape;28;p14"/>
          <p:cNvCxnSpPr/>
          <p:nvPr/>
        </p:nvCxnSpPr>
        <p:spPr>
          <a:xfrm flipH="1">
            <a:off x="9594574" y="1073426"/>
            <a:ext cx="2690190" cy="2808012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" name="Google Shape;29;p14"/>
          <p:cNvCxnSpPr/>
          <p:nvPr/>
        </p:nvCxnSpPr>
        <p:spPr>
          <a:xfrm flipH="1">
            <a:off x="9906000" y="1331844"/>
            <a:ext cx="2690190" cy="2808012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B13AB36-A653-C126-B765-15F40CFD4C22}"/>
              </a:ext>
            </a:extLst>
          </p:cNvPr>
          <p:cNvGrpSpPr/>
          <p:nvPr userDrawn="1"/>
        </p:nvGrpSpPr>
        <p:grpSpPr>
          <a:xfrm>
            <a:off x="319061" y="6260735"/>
            <a:ext cx="658295" cy="431205"/>
            <a:chOff x="4454091" y="1837716"/>
            <a:chExt cx="658295" cy="431205"/>
          </a:xfrm>
        </p:grpSpPr>
        <p:grpSp>
          <p:nvGrpSpPr>
            <p:cNvPr id="3" name="Google Shape;94;p1">
              <a:extLst>
                <a:ext uri="{FF2B5EF4-FFF2-40B4-BE49-F238E27FC236}">
                  <a16:creationId xmlns:a16="http://schemas.microsoft.com/office/drawing/2014/main" id="{03C7B139-42D5-4E63-8EEE-7C92DFA8BB0C}"/>
                </a:ext>
              </a:extLst>
            </p:cNvPr>
            <p:cNvGrpSpPr/>
            <p:nvPr/>
          </p:nvGrpSpPr>
          <p:grpSpPr>
            <a:xfrm>
              <a:off x="4454091" y="2179236"/>
              <a:ext cx="658295" cy="89685"/>
              <a:chOff x="1241882" y="3526580"/>
              <a:chExt cx="9850573" cy="1342017"/>
            </a:xfrm>
          </p:grpSpPr>
          <p:sp>
            <p:nvSpPr>
              <p:cNvPr id="11" name="Google Shape;95;p1">
                <a:extLst>
                  <a:ext uri="{FF2B5EF4-FFF2-40B4-BE49-F238E27FC236}">
                    <a16:creationId xmlns:a16="http://schemas.microsoft.com/office/drawing/2014/main" id="{E1225F4B-358D-EC15-4F06-E1D73F3760EE}"/>
                  </a:ext>
                </a:extLst>
              </p:cNvPr>
              <p:cNvSpPr/>
              <p:nvPr/>
            </p:nvSpPr>
            <p:spPr>
              <a:xfrm>
                <a:off x="1784431" y="3543034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96;p1">
                <a:extLst>
                  <a:ext uri="{FF2B5EF4-FFF2-40B4-BE49-F238E27FC236}">
                    <a16:creationId xmlns:a16="http://schemas.microsoft.com/office/drawing/2014/main" id="{148E4258-5817-4F13-94CD-85591B176507}"/>
                  </a:ext>
                </a:extLst>
              </p:cNvPr>
              <p:cNvSpPr/>
              <p:nvPr/>
            </p:nvSpPr>
            <p:spPr>
              <a:xfrm>
                <a:off x="4454982" y="3526580"/>
                <a:ext cx="240467" cy="1342017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97;p1">
                <a:extLst>
                  <a:ext uri="{FF2B5EF4-FFF2-40B4-BE49-F238E27FC236}">
                    <a16:creationId xmlns:a16="http://schemas.microsoft.com/office/drawing/2014/main" id="{EA83635F-C29F-D332-B4E6-72BC5E754E22}"/>
                  </a:ext>
                </a:extLst>
              </p:cNvPr>
              <p:cNvSpPr/>
              <p:nvPr/>
            </p:nvSpPr>
            <p:spPr>
              <a:xfrm>
                <a:off x="1241882" y="35265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98;p1">
                <a:extLst>
                  <a:ext uri="{FF2B5EF4-FFF2-40B4-BE49-F238E27FC236}">
                    <a16:creationId xmlns:a16="http://schemas.microsoft.com/office/drawing/2014/main" id="{5C8AE064-CB5C-1F2C-D7C0-84D52D3A7F30}"/>
                  </a:ext>
                </a:extLst>
              </p:cNvPr>
              <p:cNvSpPr/>
              <p:nvPr/>
            </p:nvSpPr>
            <p:spPr>
              <a:xfrm>
                <a:off x="2848432" y="35456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99;p1">
                <a:extLst>
                  <a:ext uri="{FF2B5EF4-FFF2-40B4-BE49-F238E27FC236}">
                    <a16:creationId xmlns:a16="http://schemas.microsoft.com/office/drawing/2014/main" id="{AB5E3148-33FD-1811-7245-97FB38EF7389}"/>
                  </a:ext>
                </a:extLst>
              </p:cNvPr>
              <p:cNvSpPr/>
              <p:nvPr/>
            </p:nvSpPr>
            <p:spPr>
              <a:xfrm>
                <a:off x="2848432" y="46281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00;p1">
                <a:extLst>
                  <a:ext uri="{FF2B5EF4-FFF2-40B4-BE49-F238E27FC236}">
                    <a16:creationId xmlns:a16="http://schemas.microsoft.com/office/drawing/2014/main" id="{0B5FBA62-E45D-C36B-338B-B696EDE474C2}"/>
                  </a:ext>
                </a:extLst>
              </p:cNvPr>
              <p:cNvSpPr/>
              <p:nvPr/>
            </p:nvSpPr>
            <p:spPr>
              <a:xfrm>
                <a:off x="2848432" y="40868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01;p1">
                <a:extLst>
                  <a:ext uri="{FF2B5EF4-FFF2-40B4-BE49-F238E27FC236}">
                    <a16:creationId xmlns:a16="http://schemas.microsoft.com/office/drawing/2014/main" id="{7AB58C22-7DC0-2D2D-1988-8CA23D798EE6}"/>
                  </a:ext>
                </a:extLst>
              </p:cNvPr>
              <p:cNvSpPr/>
              <p:nvPr/>
            </p:nvSpPr>
            <p:spPr>
              <a:xfrm>
                <a:off x="4491846" y="35265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02;p1">
                <a:extLst>
                  <a:ext uri="{FF2B5EF4-FFF2-40B4-BE49-F238E27FC236}">
                    <a16:creationId xmlns:a16="http://schemas.microsoft.com/office/drawing/2014/main" id="{EBE1FEE6-C854-1B93-FD73-95833F05A706}"/>
                  </a:ext>
                </a:extLst>
              </p:cNvPr>
              <p:cNvSpPr/>
              <p:nvPr/>
            </p:nvSpPr>
            <p:spPr>
              <a:xfrm>
                <a:off x="4491846" y="46281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03;p1">
                <a:extLst>
                  <a:ext uri="{FF2B5EF4-FFF2-40B4-BE49-F238E27FC236}">
                    <a16:creationId xmlns:a16="http://schemas.microsoft.com/office/drawing/2014/main" id="{1C8D1A37-3D08-D9F7-8134-805646AF25B8}"/>
                  </a:ext>
                </a:extLst>
              </p:cNvPr>
              <p:cNvSpPr/>
              <p:nvPr/>
            </p:nvSpPr>
            <p:spPr>
              <a:xfrm>
                <a:off x="6096000" y="3543034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04;p1">
                <a:extLst>
                  <a:ext uri="{FF2B5EF4-FFF2-40B4-BE49-F238E27FC236}">
                    <a16:creationId xmlns:a16="http://schemas.microsoft.com/office/drawing/2014/main" id="{5F1940BB-7D71-96CF-D865-B43D6AF518C7}"/>
                  </a:ext>
                </a:extLst>
              </p:cNvPr>
              <p:cNvSpPr/>
              <p:nvPr/>
            </p:nvSpPr>
            <p:spPr>
              <a:xfrm>
                <a:off x="7299944" y="3536879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05;p1">
                <a:extLst>
                  <a:ext uri="{FF2B5EF4-FFF2-40B4-BE49-F238E27FC236}">
                    <a16:creationId xmlns:a16="http://schemas.microsoft.com/office/drawing/2014/main" id="{E59684A6-A8CC-8B10-A557-7933365EE2A0}"/>
                  </a:ext>
                </a:extLst>
              </p:cNvPr>
              <p:cNvSpPr/>
              <p:nvPr/>
            </p:nvSpPr>
            <p:spPr>
              <a:xfrm>
                <a:off x="6094615" y="4071482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06;p1">
                <a:extLst>
                  <a:ext uri="{FF2B5EF4-FFF2-40B4-BE49-F238E27FC236}">
                    <a16:creationId xmlns:a16="http://schemas.microsoft.com/office/drawing/2014/main" id="{42C6FF8A-04C8-89AB-9F10-37D586B0DA9B}"/>
                  </a:ext>
                </a:extLst>
              </p:cNvPr>
              <p:cNvSpPr/>
              <p:nvPr/>
            </p:nvSpPr>
            <p:spPr>
              <a:xfrm>
                <a:off x="9648044" y="3536878"/>
                <a:ext cx="240467" cy="13255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07;p1">
                <a:extLst>
                  <a:ext uri="{FF2B5EF4-FFF2-40B4-BE49-F238E27FC236}">
                    <a16:creationId xmlns:a16="http://schemas.microsoft.com/office/drawing/2014/main" id="{61CAEC73-B748-54F0-E774-236D6D4AF990}"/>
                  </a:ext>
                </a:extLst>
              </p:cNvPr>
              <p:cNvSpPr/>
              <p:nvPr/>
            </p:nvSpPr>
            <p:spPr>
              <a:xfrm>
                <a:off x="7843876" y="4065326"/>
                <a:ext cx="240467" cy="79711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08;p1">
                <a:extLst>
                  <a:ext uri="{FF2B5EF4-FFF2-40B4-BE49-F238E27FC236}">
                    <a16:creationId xmlns:a16="http://schemas.microsoft.com/office/drawing/2014/main" id="{A82A11C8-0ABF-8503-B616-65D533A6FC97}"/>
                  </a:ext>
                </a:extLst>
              </p:cNvPr>
              <p:cNvSpPr/>
              <p:nvPr/>
            </p:nvSpPr>
            <p:spPr>
              <a:xfrm>
                <a:off x="9047820" y="4065521"/>
                <a:ext cx="240467" cy="79711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09;p1">
                <a:extLst>
                  <a:ext uri="{FF2B5EF4-FFF2-40B4-BE49-F238E27FC236}">
                    <a16:creationId xmlns:a16="http://schemas.microsoft.com/office/drawing/2014/main" id="{ED69B59E-AFFC-184C-90F3-070A9C691171}"/>
                  </a:ext>
                </a:extLst>
              </p:cNvPr>
              <p:cNvSpPr/>
              <p:nvPr/>
            </p:nvSpPr>
            <p:spPr>
              <a:xfrm>
                <a:off x="7842491" y="4065326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10;p1">
                <a:extLst>
                  <a:ext uri="{FF2B5EF4-FFF2-40B4-BE49-F238E27FC236}">
                    <a16:creationId xmlns:a16="http://schemas.microsoft.com/office/drawing/2014/main" id="{36F1D37C-1DD2-157A-4F5F-61969C460D0F}"/>
                  </a:ext>
                </a:extLst>
              </p:cNvPr>
              <p:cNvSpPr/>
              <p:nvPr/>
            </p:nvSpPr>
            <p:spPr>
              <a:xfrm>
                <a:off x="7842491" y="3545630"/>
                <a:ext cx="1445796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11;p1">
                <a:extLst>
                  <a:ext uri="{FF2B5EF4-FFF2-40B4-BE49-F238E27FC236}">
                    <a16:creationId xmlns:a16="http://schemas.microsoft.com/office/drawing/2014/main" id="{A60C1C6E-8465-7A43-F917-EE6F66943402}"/>
                  </a:ext>
                </a:extLst>
              </p:cNvPr>
              <p:cNvSpPr/>
              <p:nvPr/>
            </p:nvSpPr>
            <p:spPr>
              <a:xfrm>
                <a:off x="9646659" y="3539863"/>
                <a:ext cx="1445796" cy="240467"/>
              </a:xfrm>
              <a:prstGeom prst="trapezoid">
                <a:avLst>
                  <a:gd name="adj" fmla="val 8837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12;p1">
                <a:extLst>
                  <a:ext uri="{FF2B5EF4-FFF2-40B4-BE49-F238E27FC236}">
                    <a16:creationId xmlns:a16="http://schemas.microsoft.com/office/drawing/2014/main" id="{825FB342-C1E3-C101-60F5-3A7B63CA8CA1}"/>
                  </a:ext>
                </a:extLst>
              </p:cNvPr>
              <p:cNvSpPr/>
              <p:nvPr/>
            </p:nvSpPr>
            <p:spPr>
              <a:xfrm rot="10800000" flipH="1">
                <a:off x="9643066" y="4621975"/>
                <a:ext cx="1445796" cy="240467"/>
              </a:xfrm>
              <a:prstGeom prst="trapezoid">
                <a:avLst>
                  <a:gd name="adj" fmla="val 75173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13;p1">
                <a:extLst>
                  <a:ext uri="{FF2B5EF4-FFF2-40B4-BE49-F238E27FC236}">
                    <a16:creationId xmlns:a16="http://schemas.microsoft.com/office/drawing/2014/main" id="{601FF329-A58A-B7D9-F127-3A1D62B3B286}"/>
                  </a:ext>
                </a:extLst>
              </p:cNvPr>
              <p:cNvSpPr/>
              <p:nvPr/>
            </p:nvSpPr>
            <p:spPr>
              <a:xfrm rot="5400000">
                <a:off x="10435229" y="4076852"/>
                <a:ext cx="1066797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14;p1">
                <a:extLst>
                  <a:ext uri="{FF2B5EF4-FFF2-40B4-BE49-F238E27FC236}">
                    <a16:creationId xmlns:a16="http://schemas.microsoft.com/office/drawing/2014/main" id="{EFEFED07-FE76-FEE2-27CB-FB69F8005266}"/>
                  </a:ext>
                </a:extLst>
              </p:cNvPr>
              <p:cNvSpPr/>
              <p:nvPr/>
            </p:nvSpPr>
            <p:spPr>
              <a:xfrm rot="-2461701">
                <a:off x="10770416" y="3667228"/>
                <a:ext cx="91103" cy="25968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15;p1">
                <a:extLst>
                  <a:ext uri="{FF2B5EF4-FFF2-40B4-BE49-F238E27FC236}">
                    <a16:creationId xmlns:a16="http://schemas.microsoft.com/office/drawing/2014/main" id="{94AE51F1-94B6-D8A4-26BA-DAAAF7CC4468}"/>
                  </a:ext>
                </a:extLst>
              </p:cNvPr>
              <p:cNvSpPr/>
              <p:nvPr/>
            </p:nvSpPr>
            <p:spPr>
              <a:xfrm rot="-2461701">
                <a:off x="10723307" y="4545204"/>
                <a:ext cx="220762" cy="14531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" name="Google Shape;116;p1">
              <a:extLst>
                <a:ext uri="{FF2B5EF4-FFF2-40B4-BE49-F238E27FC236}">
                  <a16:creationId xmlns:a16="http://schemas.microsoft.com/office/drawing/2014/main" id="{2262DBF3-88BF-0A56-40AF-7C23732BBE0F}"/>
                </a:ext>
              </a:extLst>
            </p:cNvPr>
            <p:cNvGrpSpPr/>
            <p:nvPr/>
          </p:nvGrpSpPr>
          <p:grpSpPr>
            <a:xfrm>
              <a:off x="4500609" y="1837716"/>
              <a:ext cx="588819" cy="311384"/>
              <a:chOff x="4569230" y="1178778"/>
              <a:chExt cx="3088870" cy="1633481"/>
            </a:xfrm>
          </p:grpSpPr>
          <p:grpSp>
            <p:nvGrpSpPr>
              <p:cNvPr id="5" name="Google Shape;117;p1">
                <a:extLst>
                  <a:ext uri="{FF2B5EF4-FFF2-40B4-BE49-F238E27FC236}">
                    <a16:creationId xmlns:a16="http://schemas.microsoft.com/office/drawing/2014/main" id="{C730D7FF-A364-66FA-DDC5-535F0AEE01E2}"/>
                  </a:ext>
                </a:extLst>
              </p:cNvPr>
              <p:cNvGrpSpPr/>
              <p:nvPr/>
            </p:nvGrpSpPr>
            <p:grpSpPr>
              <a:xfrm>
                <a:off x="4569230" y="1178778"/>
                <a:ext cx="1483108" cy="1625245"/>
                <a:chOff x="8146323" y="4438689"/>
                <a:chExt cx="976216" cy="1069773"/>
              </a:xfrm>
            </p:grpSpPr>
            <p:sp>
              <p:nvSpPr>
                <p:cNvPr id="9" name="Google Shape;118;p1">
                  <a:extLst>
                    <a:ext uri="{FF2B5EF4-FFF2-40B4-BE49-F238E27FC236}">
                      <a16:creationId xmlns:a16="http://schemas.microsoft.com/office/drawing/2014/main" id="{BB4EBB35-1E3F-A647-9B90-EA163ED9855D}"/>
                    </a:ext>
                  </a:extLst>
                </p:cNvPr>
                <p:cNvSpPr/>
                <p:nvPr/>
              </p:nvSpPr>
              <p:spPr>
                <a:xfrm rot="10800000" flipH="1">
                  <a:off x="8146323" y="4438689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" name="Google Shape;119;p1">
                  <a:extLst>
                    <a:ext uri="{FF2B5EF4-FFF2-40B4-BE49-F238E27FC236}">
                      <a16:creationId xmlns:a16="http://schemas.microsoft.com/office/drawing/2014/main" id="{C03C0B90-B0FD-506C-BFA6-E637B1E775FE}"/>
                    </a:ext>
                  </a:extLst>
                </p:cNvPr>
                <p:cNvSpPr/>
                <p:nvPr/>
              </p:nvSpPr>
              <p:spPr>
                <a:xfrm rot="5400000">
                  <a:off x="8493746" y="4879670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" name="Google Shape;120;p1">
                <a:extLst>
                  <a:ext uri="{FF2B5EF4-FFF2-40B4-BE49-F238E27FC236}">
                    <a16:creationId xmlns:a16="http://schemas.microsoft.com/office/drawing/2014/main" id="{6FF0FEE5-B1E0-8D1D-C57E-4CB8B03ADDF0}"/>
                  </a:ext>
                </a:extLst>
              </p:cNvPr>
              <p:cNvGrpSpPr/>
              <p:nvPr/>
            </p:nvGrpSpPr>
            <p:grpSpPr>
              <a:xfrm flipH="1">
                <a:off x="6174992" y="1187014"/>
                <a:ext cx="1483108" cy="1625245"/>
                <a:chOff x="8623190" y="4058596"/>
                <a:chExt cx="976216" cy="1069773"/>
              </a:xfrm>
            </p:grpSpPr>
            <p:sp>
              <p:nvSpPr>
                <p:cNvPr id="7" name="Google Shape;121;p1">
                  <a:extLst>
                    <a:ext uri="{FF2B5EF4-FFF2-40B4-BE49-F238E27FC236}">
                      <a16:creationId xmlns:a16="http://schemas.microsoft.com/office/drawing/2014/main" id="{02C25E79-4510-79AA-FAC0-523E8F209930}"/>
                    </a:ext>
                  </a:extLst>
                </p:cNvPr>
                <p:cNvSpPr/>
                <p:nvPr/>
              </p:nvSpPr>
              <p:spPr>
                <a:xfrm rot="10800000" flipH="1">
                  <a:off x="8623190" y="4058596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" name="Google Shape;122;p1">
                  <a:extLst>
                    <a:ext uri="{FF2B5EF4-FFF2-40B4-BE49-F238E27FC236}">
                      <a16:creationId xmlns:a16="http://schemas.microsoft.com/office/drawing/2014/main" id="{202083B8-A606-83A8-C158-752EC8B9660F}"/>
                    </a:ext>
                  </a:extLst>
                </p:cNvPr>
                <p:cNvSpPr/>
                <p:nvPr/>
              </p:nvSpPr>
              <p:spPr>
                <a:xfrm rot="5400000">
                  <a:off x="8970613" y="4499577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sldNum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4815381" y="2405816"/>
            <a:ext cx="4472659" cy="169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3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IoT and IDE </a:t>
            </a:r>
            <a:br>
              <a:rPr lang="en-US" sz="4800" b="1" i="0" u="none" strike="noStrike" cap="none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800" b="1" i="0" u="none" strike="noStrike" cap="none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Introduction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03D31-2DCD-3F52-46FF-2D41607B7927}"/>
              </a:ext>
            </a:extLst>
          </p:cNvPr>
          <p:cNvSpPr txBox="1"/>
          <p:nvPr/>
        </p:nvSpPr>
        <p:spPr>
          <a:xfrm>
            <a:off x="2426866" y="1990317"/>
            <a:ext cx="68611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Smart Garbage Sensor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B17FF1-FC33-5DDC-E7A1-896E415F29AA}"/>
              </a:ext>
            </a:extLst>
          </p:cNvPr>
          <p:cNvSpPr txBox="1"/>
          <p:nvPr/>
        </p:nvSpPr>
        <p:spPr>
          <a:xfrm>
            <a:off x="3271160" y="2782669"/>
            <a:ext cx="3509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Nama : </a:t>
            </a:r>
            <a:r>
              <a:rPr lang="en-US" sz="1800" dirty="0" err="1">
                <a:solidFill>
                  <a:schemeClr val="bg1"/>
                </a:solidFill>
              </a:rPr>
              <a:t>Sikah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Nubuahtul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Ilmi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Email : sikahilmi123@gmail.com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142875" y="342900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Problems and Objective</a:t>
            </a:r>
            <a:endParaRPr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60F898-8F9F-B4BC-4B18-9E9BA13755A6}"/>
              </a:ext>
            </a:extLst>
          </p:cNvPr>
          <p:cNvSpPr txBox="1"/>
          <p:nvPr/>
        </p:nvSpPr>
        <p:spPr>
          <a:xfrm>
            <a:off x="1127896" y="1171120"/>
            <a:ext cx="94313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Permasalahan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sampah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lingkungan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lingkup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asyarakat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terutama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perkotaan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Di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kota-kota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lingkungan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pengelolaan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sampahnya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Keterbatasan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tenaga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kali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menyebabkan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sampah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dikosongkan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tepat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mengakibatkan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tumpukan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sampah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berlebihan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merusak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lingkungan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Oleh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"Smart Garbage Bin Monitor"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dihadirkan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solusi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efektif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memantau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mengelola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sampah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efisien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D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Permasalahan</a:t>
            </a:r>
            <a:r>
              <a:rPr lang="en-ID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dikaji</a:t>
            </a:r>
            <a:r>
              <a:rPr lang="en-ID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Pengelolaan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sampah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efisien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pemantauan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pengelolaan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cerdas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D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D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Nantinya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sensor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memberi</a:t>
            </a:r>
            <a:r>
              <a:rPr lang="en-ID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tahu</a:t>
            </a:r>
            <a:r>
              <a:rPr lang="en-ID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ID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tong </a:t>
            </a:r>
            <a:r>
              <a:rPr lang="en-ID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sampah</a:t>
            </a:r>
            <a:r>
              <a:rPr lang="en-ID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nyaris</a:t>
            </a:r>
            <a:r>
              <a:rPr lang="en-ID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penuh</a:t>
            </a:r>
            <a:r>
              <a:rPr lang="en-ID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ID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ID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tong </a:t>
            </a:r>
            <a:r>
              <a:rPr lang="en-ID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sampah</a:t>
            </a:r>
            <a:r>
              <a:rPr lang="en-ID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ID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sangat </a:t>
            </a:r>
            <a:r>
              <a:rPr lang="en-ID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penuh</a:t>
            </a:r>
            <a:r>
              <a:rPr lang="en-ID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142875" y="342900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explanation code and schematic</a:t>
            </a:r>
            <a:endParaRPr sz="1100"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CD123F-DC53-8B1E-53B3-42E6AB0F24BA}"/>
              </a:ext>
            </a:extLst>
          </p:cNvPr>
          <p:cNvSpPr txBox="1"/>
          <p:nvPr/>
        </p:nvSpPr>
        <p:spPr>
          <a:xfrm>
            <a:off x="636847" y="1111686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Desain dan </a:t>
            </a:r>
            <a:r>
              <a:rPr lang="en-US" sz="2000" b="1" dirty="0" err="1"/>
              <a:t>Skematik</a:t>
            </a:r>
            <a:endParaRPr lang="en-US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059E3B-D2E4-D448-EC28-B06DA8346A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691" t="28739" b="24074"/>
          <a:stretch/>
        </p:blipFill>
        <p:spPr>
          <a:xfrm>
            <a:off x="844522" y="1661088"/>
            <a:ext cx="7308878" cy="39342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5CAFD4-0576-B1BB-62A6-48F26F5F6C27}"/>
              </a:ext>
            </a:extLst>
          </p:cNvPr>
          <p:cNvSpPr txBox="1"/>
          <p:nvPr/>
        </p:nvSpPr>
        <p:spPr>
          <a:xfrm>
            <a:off x="8329247" y="1739242"/>
            <a:ext cx="3634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 “Trigger”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port 2 di </a:t>
            </a:r>
            <a:r>
              <a:rPr lang="en-US" dirty="0" err="1"/>
              <a:t>arduino</a:t>
            </a:r>
            <a:endParaRPr lang="en-US" dirty="0"/>
          </a:p>
          <a:p>
            <a:r>
              <a:rPr lang="en-US" dirty="0"/>
              <a:t>Pin “Echo”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port 3 di </a:t>
            </a:r>
            <a:r>
              <a:rPr lang="en-US" dirty="0" err="1"/>
              <a:t>arduino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4121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142875" y="342900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explanation code and schematic</a:t>
            </a:r>
            <a:endParaRPr sz="1100"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CD123F-DC53-8B1E-53B3-42E6AB0F24BA}"/>
              </a:ext>
            </a:extLst>
          </p:cNvPr>
          <p:cNvSpPr txBox="1"/>
          <p:nvPr/>
        </p:nvSpPr>
        <p:spPr>
          <a:xfrm>
            <a:off x="636847" y="1111686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Source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B58914-FA7C-3514-58CD-2DBFA45A1276}"/>
              </a:ext>
            </a:extLst>
          </p:cNvPr>
          <p:cNvSpPr txBox="1"/>
          <p:nvPr/>
        </p:nvSpPr>
        <p:spPr>
          <a:xfrm>
            <a:off x="703384" y="1511796"/>
            <a:ext cx="539261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#define TRIGGER_PIN 2</a:t>
            </a:r>
          </a:p>
          <a:p>
            <a:r>
              <a:rPr lang="en-ID" dirty="0"/>
              <a:t>#define ECHO_PIN 3</a:t>
            </a:r>
          </a:p>
          <a:p>
            <a:r>
              <a:rPr lang="en-ID" dirty="0" err="1"/>
              <a:t>const</a:t>
            </a:r>
            <a:r>
              <a:rPr lang="en-ID" dirty="0"/>
              <a:t> float MAX_HEIGHT = 60; // </a:t>
            </a:r>
            <a:r>
              <a:rPr lang="en-ID" dirty="0" err="1"/>
              <a:t>Ketinggian</a:t>
            </a:r>
            <a:r>
              <a:rPr lang="en-ID" dirty="0"/>
              <a:t> </a:t>
            </a:r>
            <a:r>
              <a:rPr lang="en-ID" dirty="0" err="1"/>
              <a:t>maksimal</a:t>
            </a:r>
            <a:r>
              <a:rPr lang="en-ID" dirty="0"/>
              <a:t> </a:t>
            </a:r>
            <a:r>
              <a:rPr lang="en-ID" dirty="0" err="1"/>
              <a:t>kotak</a:t>
            </a:r>
            <a:r>
              <a:rPr lang="en-ID" dirty="0"/>
              <a:t> </a:t>
            </a:r>
            <a:r>
              <a:rPr lang="en-ID" dirty="0" err="1"/>
              <a:t>sampah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cm</a:t>
            </a:r>
          </a:p>
          <a:p>
            <a:r>
              <a:rPr lang="en-ID" dirty="0"/>
              <a:t>void setup() {  </a:t>
            </a:r>
          </a:p>
          <a:p>
            <a:r>
              <a:rPr lang="en-ID" dirty="0" err="1"/>
              <a:t>Serial.begin</a:t>
            </a:r>
            <a:r>
              <a:rPr lang="en-ID" dirty="0"/>
              <a:t>(115200);  </a:t>
            </a:r>
          </a:p>
          <a:p>
            <a:r>
              <a:rPr lang="en-ID" dirty="0" err="1"/>
              <a:t>pinMode</a:t>
            </a:r>
            <a:r>
              <a:rPr lang="en-ID" dirty="0"/>
              <a:t>(TRIGGER_PIN, OUTPUT);  </a:t>
            </a:r>
          </a:p>
          <a:p>
            <a:r>
              <a:rPr lang="en-ID" dirty="0" err="1"/>
              <a:t>pinMode</a:t>
            </a:r>
            <a:r>
              <a:rPr lang="en-ID" dirty="0"/>
              <a:t>(ECHO_PIN, INPUT);}</a:t>
            </a:r>
          </a:p>
          <a:p>
            <a:endParaRPr lang="en-ID" dirty="0"/>
          </a:p>
          <a:p>
            <a:r>
              <a:rPr lang="en-ID" dirty="0"/>
              <a:t>void loop() {  </a:t>
            </a:r>
          </a:p>
          <a:p>
            <a:r>
              <a:rPr lang="en-ID" dirty="0" err="1"/>
              <a:t>digitalWrite</a:t>
            </a:r>
            <a:r>
              <a:rPr lang="en-ID" dirty="0"/>
              <a:t>(TRIGGER_PIN, LOW);  </a:t>
            </a:r>
          </a:p>
          <a:p>
            <a:r>
              <a:rPr lang="en-ID" dirty="0" err="1"/>
              <a:t>delayMicroseconds</a:t>
            </a:r>
            <a:r>
              <a:rPr lang="en-ID" dirty="0"/>
              <a:t>(2);  </a:t>
            </a:r>
          </a:p>
          <a:p>
            <a:r>
              <a:rPr lang="en-ID" dirty="0" err="1"/>
              <a:t>digitalWrite</a:t>
            </a:r>
            <a:r>
              <a:rPr lang="en-ID" dirty="0"/>
              <a:t>(TRIGGER_PIN, HIGH);  </a:t>
            </a:r>
          </a:p>
          <a:p>
            <a:r>
              <a:rPr lang="en-ID" dirty="0" err="1"/>
              <a:t>delayMicroseconds</a:t>
            </a:r>
            <a:r>
              <a:rPr lang="en-ID" dirty="0"/>
              <a:t>(10);  </a:t>
            </a:r>
          </a:p>
          <a:p>
            <a:r>
              <a:rPr lang="en-ID" dirty="0" err="1"/>
              <a:t>digitalWrite</a:t>
            </a:r>
            <a:r>
              <a:rPr lang="en-ID" dirty="0"/>
              <a:t>(TRIGGER_PIN, LOW);  </a:t>
            </a:r>
          </a:p>
          <a:p>
            <a:endParaRPr lang="en-ID" dirty="0"/>
          </a:p>
          <a:p>
            <a:r>
              <a:rPr lang="en-ID" dirty="0"/>
              <a:t>unsigned long duration = </a:t>
            </a:r>
            <a:r>
              <a:rPr lang="en-ID" dirty="0" err="1"/>
              <a:t>pulseIn</a:t>
            </a:r>
            <a:r>
              <a:rPr lang="en-ID" dirty="0"/>
              <a:t>(ECHO_PIN, HIGH, 30000); // 30ms timeout  </a:t>
            </a:r>
          </a:p>
          <a:p>
            <a:r>
              <a:rPr lang="en-ID" dirty="0"/>
              <a:t>float distance = (duration / 2.0) * 0.0343;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9ECD9-FC49-B408-24E6-498EDABF233E}"/>
              </a:ext>
            </a:extLst>
          </p:cNvPr>
          <p:cNvSpPr txBox="1"/>
          <p:nvPr/>
        </p:nvSpPr>
        <p:spPr>
          <a:xfrm>
            <a:off x="6385169" y="1594339"/>
            <a:ext cx="496863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if (duration == 0) {    </a:t>
            </a:r>
          </a:p>
          <a:p>
            <a:r>
              <a:rPr lang="en-ID" dirty="0" err="1"/>
              <a:t>Serial.println</a:t>
            </a:r>
            <a:r>
              <a:rPr lang="en-ID" dirty="0"/>
              <a:t>("Measurement timeout.");  } </a:t>
            </a:r>
          </a:p>
          <a:p>
            <a:r>
              <a:rPr lang="en-ID" dirty="0"/>
              <a:t>else {    </a:t>
            </a:r>
          </a:p>
          <a:p>
            <a:r>
              <a:rPr lang="en-ID" dirty="0" err="1"/>
              <a:t>Serial.print</a:t>
            </a:r>
            <a:r>
              <a:rPr lang="en-ID" dirty="0"/>
              <a:t>("Distance: ");    </a:t>
            </a:r>
          </a:p>
          <a:p>
            <a:r>
              <a:rPr lang="en-ID" dirty="0" err="1"/>
              <a:t>Serial.println</a:t>
            </a:r>
            <a:r>
              <a:rPr lang="en-ID" dirty="0"/>
              <a:t>(distance);    </a:t>
            </a:r>
          </a:p>
          <a:p>
            <a:r>
              <a:rPr lang="en-ID" dirty="0"/>
              <a:t>if (distance &lt; 20 &amp;&amp; distance &gt; 3) {      </a:t>
            </a:r>
            <a:r>
              <a:rPr lang="en-ID" dirty="0" err="1"/>
              <a:t>Serial.println</a:t>
            </a:r>
            <a:r>
              <a:rPr lang="en-ID" dirty="0"/>
              <a:t>("Garbage bin is almost full.");    }    </a:t>
            </a:r>
          </a:p>
          <a:p>
            <a:r>
              <a:rPr lang="en-ID" dirty="0"/>
              <a:t>if (distance &gt; MAX_HEIGHT) {     </a:t>
            </a:r>
          </a:p>
          <a:p>
            <a:r>
              <a:rPr lang="en-ID" dirty="0" err="1"/>
              <a:t>Serial.println</a:t>
            </a:r>
            <a:r>
              <a:rPr lang="en-ID" dirty="0"/>
              <a:t>("Garbage bin height exceeded.");   }   </a:t>
            </a:r>
          </a:p>
          <a:p>
            <a:r>
              <a:rPr lang="en-ID" dirty="0"/>
              <a:t>if (distance &gt;= 2 &amp;&amp; distance &lt; 3) {      </a:t>
            </a:r>
          </a:p>
          <a:p>
            <a:r>
              <a:rPr lang="en-ID" dirty="0" err="1"/>
              <a:t>Serial.println</a:t>
            </a:r>
            <a:r>
              <a:rPr lang="en-ID" dirty="0"/>
              <a:t>("Please empty the garbage.");    }  }  </a:t>
            </a:r>
          </a:p>
          <a:p>
            <a:endParaRPr lang="en-ID" dirty="0"/>
          </a:p>
          <a:p>
            <a:r>
              <a:rPr lang="en-ID" dirty="0"/>
              <a:t>delay(1000);</a:t>
            </a:r>
          </a:p>
          <a:p>
            <a:r>
              <a:rPr lang="en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2852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142875" y="342900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explanation code and schematic</a:t>
            </a:r>
            <a:endParaRPr sz="1100"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CD123F-DC53-8B1E-53B3-42E6AB0F24BA}"/>
              </a:ext>
            </a:extLst>
          </p:cNvPr>
          <p:cNvSpPr txBox="1"/>
          <p:nvPr/>
        </p:nvSpPr>
        <p:spPr>
          <a:xfrm>
            <a:off x="636847" y="1111686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Flowchart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C89CE6-E1EF-8736-C20E-557F1103F1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98" t="25129" r="21731" b="20685"/>
          <a:stretch/>
        </p:blipFill>
        <p:spPr>
          <a:xfrm>
            <a:off x="2993231" y="1636419"/>
            <a:ext cx="6518031" cy="39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1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142875" y="342900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1100"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BA96E3-679F-CC26-5B2A-60F4102B5AB0}"/>
              </a:ext>
            </a:extLst>
          </p:cNvPr>
          <p:cNvSpPr txBox="1"/>
          <p:nvPr/>
        </p:nvSpPr>
        <p:spPr>
          <a:xfrm>
            <a:off x="812800" y="1312985"/>
            <a:ext cx="98141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"Smart Garbage Bin Monitor"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nyata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Internet of Things (IoT)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penanggulangan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sampah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memanfaatkan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sensor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ultrasonik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mikrokontroller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logika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pengukuran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solusi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sederhana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menginformasikan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penuhnya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sampah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efektif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Jika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dikembangkan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lanjut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nantinya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terhubung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device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monitoring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jauh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diingatkan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sampah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penuh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nyaris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penuh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Potensi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didapatkan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jauh</a:t>
            </a:r>
            <a:endParaRPr lang="en-ID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akurat</a:t>
            </a:r>
            <a:endParaRPr lang="en-ID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Kontrol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lanjut</a:t>
            </a:r>
            <a:endParaRPr lang="en-ID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Integrasi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endParaRPr lang="en-ID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Interkoneksi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lingkungan</a:t>
            </a:r>
            <a:endParaRPr lang="en-ID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915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 txBox="1">
            <a:spLocks noGrp="1"/>
          </p:cNvSpPr>
          <p:nvPr>
            <p:ph type="ctrTitle" idx="4294967295"/>
          </p:nvPr>
        </p:nvSpPr>
        <p:spPr>
          <a:xfrm>
            <a:off x="0" y="1414463"/>
            <a:ext cx="1219200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br>
              <a:rPr lang="en-US" sz="6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 sz="7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530</Words>
  <Application>Microsoft Office PowerPoint</Application>
  <PresentationFormat>Widescreen</PresentationFormat>
  <Paragraphs>69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Singgih bekti Worsito</dc:creator>
  <cp:lastModifiedBy>hp envy</cp:lastModifiedBy>
  <cp:revision>33</cp:revision>
  <dcterms:created xsi:type="dcterms:W3CDTF">2021-07-07T10:20:59Z</dcterms:created>
  <dcterms:modified xsi:type="dcterms:W3CDTF">2023-08-20T16:40:47Z</dcterms:modified>
</cp:coreProperties>
</file>