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5"/>
  </p:notesMasterIdLst>
  <p:sldIdLst>
    <p:sldId id="256" r:id="rId3"/>
    <p:sldId id="257" r:id="rId4"/>
    <p:sldId id="261" r:id="rId5"/>
    <p:sldId id="264" r:id="rId6"/>
    <p:sldId id="272" r:id="rId7"/>
    <p:sldId id="263" r:id="rId8"/>
    <p:sldId id="265" r:id="rId9"/>
    <p:sldId id="268" r:id="rId10"/>
    <p:sldId id="269" r:id="rId11"/>
    <p:sldId id="270" r:id="rId12"/>
    <p:sldId id="271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B0"/>
    <a:srgbClr val="FFDC47"/>
    <a:srgbClr val="FF8001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78" autoAdjust="0"/>
  </p:normalViewPr>
  <p:slideViewPr>
    <p:cSldViewPr>
      <p:cViewPr varScale="1">
        <p:scale>
          <a:sx n="98" d="100"/>
          <a:sy n="98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E75D-4899-431B-AB73-999536F52716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0B57E42-665C-4B6C-B63B-671D74770A2F}">
      <dgm:prSet phldrT="[Text]"/>
      <dgm:spPr/>
      <dgm:t>
        <a:bodyPr/>
        <a:lstStyle/>
        <a:p>
          <a:r>
            <a:rPr lang="de-DE" dirty="0"/>
            <a:t>Unit </a:t>
          </a:r>
          <a:r>
            <a:rPr lang="de-DE" dirty="0" err="1"/>
            <a:t>Testing</a:t>
          </a:r>
          <a:endParaRPr lang="en-US" dirty="0"/>
        </a:p>
      </dgm:t>
    </dgm:pt>
    <dgm:pt modelId="{973918B6-A559-421E-8D1E-DD05ADF86DD0}" type="parTrans" cxnId="{000A28A5-EEB3-412D-AC68-1EE3701EADE6}">
      <dgm:prSet/>
      <dgm:spPr/>
      <dgm:t>
        <a:bodyPr/>
        <a:lstStyle/>
        <a:p>
          <a:endParaRPr lang="en-US"/>
        </a:p>
      </dgm:t>
    </dgm:pt>
    <dgm:pt modelId="{D1FA4828-E936-4DB2-9F91-308EE3B28DC9}" type="sibTrans" cxnId="{000A28A5-EEB3-412D-AC68-1EE3701EADE6}">
      <dgm:prSet/>
      <dgm:spPr/>
      <dgm:t>
        <a:bodyPr/>
        <a:lstStyle/>
        <a:p>
          <a:endParaRPr lang="en-US"/>
        </a:p>
      </dgm:t>
    </dgm:pt>
    <dgm:pt modelId="{E8860DD3-49ED-4D68-854F-BB3D427FAD7C}">
      <dgm:prSet phldrT="[Text]"/>
      <dgm:spPr/>
      <dgm:t>
        <a:bodyPr/>
        <a:lstStyle/>
        <a:p>
          <a:r>
            <a:rPr lang="de-DE" dirty="0"/>
            <a:t>Ad-Hoc Integration</a:t>
          </a:r>
          <a:endParaRPr lang="en-US" dirty="0"/>
        </a:p>
      </dgm:t>
    </dgm:pt>
    <dgm:pt modelId="{F761AF9B-F1E6-464F-BA28-C004D3CDDFED}" type="parTrans" cxnId="{9B9915D3-12E6-4810-9D68-DFA6FAEDD64E}">
      <dgm:prSet/>
      <dgm:spPr/>
      <dgm:t>
        <a:bodyPr/>
        <a:lstStyle/>
        <a:p>
          <a:endParaRPr lang="en-US"/>
        </a:p>
      </dgm:t>
    </dgm:pt>
    <dgm:pt modelId="{D03D3296-8F8A-431D-A103-DF4768411804}" type="sibTrans" cxnId="{9B9915D3-12E6-4810-9D68-DFA6FAEDD64E}">
      <dgm:prSet/>
      <dgm:spPr/>
      <dgm:t>
        <a:bodyPr/>
        <a:lstStyle/>
        <a:p>
          <a:endParaRPr lang="en-US"/>
        </a:p>
      </dgm:t>
    </dgm:pt>
    <dgm:pt modelId="{DBC098A4-A496-44C0-A1E7-744DA4F8EA14}">
      <dgm:prSet phldrT="[Text]"/>
      <dgm:spPr/>
      <dgm:t>
        <a:bodyPr/>
        <a:lstStyle/>
        <a:p>
          <a:r>
            <a:rPr lang="de-DE" dirty="0"/>
            <a:t>System </a:t>
          </a:r>
          <a:r>
            <a:rPr lang="de-DE" dirty="0" err="1"/>
            <a:t>Testing</a:t>
          </a:r>
          <a:endParaRPr lang="en-US" dirty="0"/>
        </a:p>
      </dgm:t>
    </dgm:pt>
    <dgm:pt modelId="{DC57244A-5A20-4681-9421-414483CA92F9}" type="parTrans" cxnId="{0D510327-DE39-42C0-A8E2-063285B7F2A8}">
      <dgm:prSet/>
      <dgm:spPr/>
      <dgm:t>
        <a:bodyPr/>
        <a:lstStyle/>
        <a:p>
          <a:endParaRPr lang="en-US"/>
        </a:p>
      </dgm:t>
    </dgm:pt>
    <dgm:pt modelId="{AB2C8FD0-4EDB-4E8F-91F0-6DFEE71DCE77}" type="sibTrans" cxnId="{0D510327-DE39-42C0-A8E2-063285B7F2A8}">
      <dgm:prSet/>
      <dgm:spPr/>
      <dgm:t>
        <a:bodyPr/>
        <a:lstStyle/>
        <a:p>
          <a:endParaRPr lang="en-US"/>
        </a:p>
      </dgm:t>
    </dgm:pt>
    <dgm:pt modelId="{BDE722F1-C6AF-4196-A581-16AE2D139F8D}">
      <dgm:prSet/>
      <dgm:spPr/>
      <dgm:t>
        <a:bodyPr/>
        <a:lstStyle/>
        <a:p>
          <a:r>
            <a:rPr lang="de-DE" dirty="0"/>
            <a:t>User Acceptance Tests</a:t>
          </a:r>
          <a:endParaRPr lang="en-US" dirty="0"/>
        </a:p>
      </dgm:t>
    </dgm:pt>
    <dgm:pt modelId="{2F0675DC-4FD1-4723-9DE9-6D289AEBAB3E}" type="parTrans" cxnId="{F459CC0C-5AB1-4405-B8B8-E292214A60DE}">
      <dgm:prSet/>
      <dgm:spPr/>
      <dgm:t>
        <a:bodyPr/>
        <a:lstStyle/>
        <a:p>
          <a:endParaRPr lang="en-US"/>
        </a:p>
      </dgm:t>
    </dgm:pt>
    <dgm:pt modelId="{EF72BC06-BDF7-4540-B474-49BCB7C01B87}" type="sibTrans" cxnId="{F459CC0C-5AB1-4405-B8B8-E292214A60DE}">
      <dgm:prSet/>
      <dgm:spPr/>
      <dgm:t>
        <a:bodyPr/>
        <a:lstStyle/>
        <a:p>
          <a:endParaRPr lang="en-US"/>
        </a:p>
      </dgm:t>
    </dgm:pt>
    <dgm:pt modelId="{760E31D0-78D0-4A8F-80E7-897E45E198A7}" type="pres">
      <dgm:prSet presAssocID="{7406E75D-4899-431B-AB73-999536F52716}" presName="rootnode" presStyleCnt="0">
        <dgm:presLayoutVars>
          <dgm:chMax/>
          <dgm:chPref/>
          <dgm:dir/>
          <dgm:animLvl val="lvl"/>
        </dgm:presLayoutVars>
      </dgm:prSet>
      <dgm:spPr/>
    </dgm:pt>
    <dgm:pt modelId="{91D0B77F-2949-4A94-B8E8-BB3A7644D279}" type="pres">
      <dgm:prSet presAssocID="{F0B57E42-665C-4B6C-B63B-671D74770A2F}" presName="composite" presStyleCnt="0"/>
      <dgm:spPr/>
    </dgm:pt>
    <dgm:pt modelId="{0DAE8B0A-BFEC-4579-B037-2ABAE120910E}" type="pres">
      <dgm:prSet presAssocID="{F0B57E42-665C-4B6C-B63B-671D74770A2F}" presName="LShape" presStyleLbl="alignNode1" presStyleIdx="0" presStyleCnt="7"/>
      <dgm:spPr/>
    </dgm:pt>
    <dgm:pt modelId="{EF05A3F8-2892-410E-806D-A0BD05807CA9}" type="pres">
      <dgm:prSet presAssocID="{F0B57E42-665C-4B6C-B63B-671D74770A2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A02D4E-0861-4230-B4C4-25F55BA2A73A}" type="pres">
      <dgm:prSet presAssocID="{F0B57E42-665C-4B6C-B63B-671D74770A2F}" presName="Triangle" presStyleLbl="alignNode1" presStyleIdx="1" presStyleCnt="7"/>
      <dgm:spPr/>
    </dgm:pt>
    <dgm:pt modelId="{217B4BC2-ED63-410C-BAF5-EB5CEBDAC29F}" type="pres">
      <dgm:prSet presAssocID="{D1FA4828-E936-4DB2-9F91-308EE3B28DC9}" presName="sibTrans" presStyleCnt="0"/>
      <dgm:spPr/>
    </dgm:pt>
    <dgm:pt modelId="{5DC52AC1-3BA8-405C-8ACB-797D7CF5EDD8}" type="pres">
      <dgm:prSet presAssocID="{D1FA4828-E936-4DB2-9F91-308EE3B28DC9}" presName="space" presStyleCnt="0"/>
      <dgm:spPr/>
    </dgm:pt>
    <dgm:pt modelId="{A14B0D1B-F4FE-4631-912D-2AC0E96E3DE5}" type="pres">
      <dgm:prSet presAssocID="{E8860DD3-49ED-4D68-854F-BB3D427FAD7C}" presName="composite" presStyleCnt="0"/>
      <dgm:spPr/>
    </dgm:pt>
    <dgm:pt modelId="{AE56AB94-ABF1-4483-B95F-BB554589DB41}" type="pres">
      <dgm:prSet presAssocID="{E8860DD3-49ED-4D68-854F-BB3D427FAD7C}" presName="LShape" presStyleLbl="alignNode1" presStyleIdx="2" presStyleCnt="7"/>
      <dgm:spPr/>
    </dgm:pt>
    <dgm:pt modelId="{FB91F14B-1C22-4699-A8A1-F5D06BBB9B9D}" type="pres">
      <dgm:prSet presAssocID="{E8860DD3-49ED-4D68-854F-BB3D427FAD7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089C8C8-81D7-492F-A5E3-F5B651A45D98}" type="pres">
      <dgm:prSet presAssocID="{E8860DD3-49ED-4D68-854F-BB3D427FAD7C}" presName="Triangle" presStyleLbl="alignNode1" presStyleIdx="3" presStyleCnt="7"/>
      <dgm:spPr/>
    </dgm:pt>
    <dgm:pt modelId="{A1788184-904B-4B24-B5F6-7B946259F8B2}" type="pres">
      <dgm:prSet presAssocID="{D03D3296-8F8A-431D-A103-DF4768411804}" presName="sibTrans" presStyleCnt="0"/>
      <dgm:spPr/>
    </dgm:pt>
    <dgm:pt modelId="{B35A0CBE-80CC-4483-92ED-E1E70FAFC4CF}" type="pres">
      <dgm:prSet presAssocID="{D03D3296-8F8A-431D-A103-DF4768411804}" presName="space" presStyleCnt="0"/>
      <dgm:spPr/>
    </dgm:pt>
    <dgm:pt modelId="{76B3271B-CAD5-4F1D-85DC-EFFDE0FC2C81}" type="pres">
      <dgm:prSet presAssocID="{DBC098A4-A496-44C0-A1E7-744DA4F8EA14}" presName="composite" presStyleCnt="0"/>
      <dgm:spPr/>
    </dgm:pt>
    <dgm:pt modelId="{11EA867F-FF7F-49E5-806A-7AB45B7C3C44}" type="pres">
      <dgm:prSet presAssocID="{DBC098A4-A496-44C0-A1E7-744DA4F8EA14}" presName="LShape" presStyleLbl="alignNode1" presStyleIdx="4" presStyleCnt="7"/>
      <dgm:spPr/>
    </dgm:pt>
    <dgm:pt modelId="{B838F33D-0A58-40E9-9788-6D9B75206676}" type="pres">
      <dgm:prSet presAssocID="{DBC098A4-A496-44C0-A1E7-744DA4F8EA1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4786805-5BD7-4B7B-9C66-C173563BFA6B}" type="pres">
      <dgm:prSet presAssocID="{DBC098A4-A496-44C0-A1E7-744DA4F8EA14}" presName="Triangle" presStyleLbl="alignNode1" presStyleIdx="5" presStyleCnt="7"/>
      <dgm:spPr/>
    </dgm:pt>
    <dgm:pt modelId="{CCC173B6-DFC3-444C-8C6A-F66CAAEC514B}" type="pres">
      <dgm:prSet presAssocID="{AB2C8FD0-4EDB-4E8F-91F0-6DFEE71DCE77}" presName="sibTrans" presStyleCnt="0"/>
      <dgm:spPr/>
    </dgm:pt>
    <dgm:pt modelId="{97EBEA7A-E2D3-458F-904E-BFE06E9D757A}" type="pres">
      <dgm:prSet presAssocID="{AB2C8FD0-4EDB-4E8F-91F0-6DFEE71DCE77}" presName="space" presStyleCnt="0"/>
      <dgm:spPr/>
    </dgm:pt>
    <dgm:pt modelId="{FCDD655D-1343-45D0-ABB2-BA3DF126AEEC}" type="pres">
      <dgm:prSet presAssocID="{BDE722F1-C6AF-4196-A581-16AE2D139F8D}" presName="composite" presStyleCnt="0"/>
      <dgm:spPr/>
    </dgm:pt>
    <dgm:pt modelId="{71493C10-EA6C-4062-A434-2D7D0A1CFB21}" type="pres">
      <dgm:prSet presAssocID="{BDE722F1-C6AF-4196-A581-16AE2D139F8D}" presName="LShape" presStyleLbl="alignNode1" presStyleIdx="6" presStyleCnt="7"/>
      <dgm:spPr/>
    </dgm:pt>
    <dgm:pt modelId="{44C592C3-BBF7-4BEB-B575-7356D6E741D4}" type="pres">
      <dgm:prSet presAssocID="{BDE722F1-C6AF-4196-A581-16AE2D139F8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B69B00-4734-4735-B9BC-39CEA514BC12}" type="presOf" srcId="{7406E75D-4899-431B-AB73-999536F52716}" destId="{760E31D0-78D0-4A8F-80E7-897E45E198A7}" srcOrd="0" destOrd="0" presId="urn:microsoft.com/office/officeart/2009/3/layout/StepUpProcess"/>
    <dgm:cxn modelId="{F459CC0C-5AB1-4405-B8B8-E292214A60DE}" srcId="{7406E75D-4899-431B-AB73-999536F52716}" destId="{BDE722F1-C6AF-4196-A581-16AE2D139F8D}" srcOrd="3" destOrd="0" parTransId="{2F0675DC-4FD1-4723-9DE9-6D289AEBAB3E}" sibTransId="{EF72BC06-BDF7-4540-B474-49BCB7C01B87}"/>
    <dgm:cxn modelId="{087A5B16-9984-4AFF-B714-9FFEA793F3DA}" type="presOf" srcId="{BDE722F1-C6AF-4196-A581-16AE2D139F8D}" destId="{44C592C3-BBF7-4BEB-B575-7356D6E741D4}" srcOrd="0" destOrd="0" presId="urn:microsoft.com/office/officeart/2009/3/layout/StepUpProcess"/>
    <dgm:cxn modelId="{0D510327-DE39-42C0-A8E2-063285B7F2A8}" srcId="{7406E75D-4899-431B-AB73-999536F52716}" destId="{DBC098A4-A496-44C0-A1E7-744DA4F8EA14}" srcOrd="2" destOrd="0" parTransId="{DC57244A-5A20-4681-9421-414483CA92F9}" sibTransId="{AB2C8FD0-4EDB-4E8F-91F0-6DFEE71DCE77}"/>
    <dgm:cxn modelId="{000A28A5-EEB3-412D-AC68-1EE3701EADE6}" srcId="{7406E75D-4899-431B-AB73-999536F52716}" destId="{F0B57E42-665C-4B6C-B63B-671D74770A2F}" srcOrd="0" destOrd="0" parTransId="{973918B6-A559-421E-8D1E-DD05ADF86DD0}" sibTransId="{D1FA4828-E936-4DB2-9F91-308EE3B28DC9}"/>
    <dgm:cxn modelId="{316797B9-BF50-4393-98F6-65202D5B64C9}" type="presOf" srcId="{DBC098A4-A496-44C0-A1E7-744DA4F8EA14}" destId="{B838F33D-0A58-40E9-9788-6D9B75206676}" srcOrd="0" destOrd="0" presId="urn:microsoft.com/office/officeart/2009/3/layout/StepUpProcess"/>
    <dgm:cxn modelId="{2F7C8AC2-2A07-4BB9-9EFC-EE094EB68B3E}" type="presOf" srcId="{F0B57E42-665C-4B6C-B63B-671D74770A2F}" destId="{EF05A3F8-2892-410E-806D-A0BD05807CA9}" srcOrd="0" destOrd="0" presId="urn:microsoft.com/office/officeart/2009/3/layout/StepUpProcess"/>
    <dgm:cxn modelId="{9B9915D3-12E6-4810-9D68-DFA6FAEDD64E}" srcId="{7406E75D-4899-431B-AB73-999536F52716}" destId="{E8860DD3-49ED-4D68-854F-BB3D427FAD7C}" srcOrd="1" destOrd="0" parTransId="{F761AF9B-F1E6-464F-BA28-C004D3CDDFED}" sibTransId="{D03D3296-8F8A-431D-A103-DF4768411804}"/>
    <dgm:cxn modelId="{B682A2E9-EDA7-4961-988F-120D796BA816}" type="presOf" srcId="{E8860DD3-49ED-4D68-854F-BB3D427FAD7C}" destId="{FB91F14B-1C22-4699-A8A1-F5D06BBB9B9D}" srcOrd="0" destOrd="0" presId="urn:microsoft.com/office/officeart/2009/3/layout/StepUpProcess"/>
    <dgm:cxn modelId="{3D53D007-6D96-4602-BFDD-E778519D9D0C}" type="presParOf" srcId="{760E31D0-78D0-4A8F-80E7-897E45E198A7}" destId="{91D0B77F-2949-4A94-B8E8-BB3A7644D279}" srcOrd="0" destOrd="0" presId="urn:microsoft.com/office/officeart/2009/3/layout/StepUpProcess"/>
    <dgm:cxn modelId="{A34E2728-D153-4268-B07A-C10B0F13D1AB}" type="presParOf" srcId="{91D0B77F-2949-4A94-B8E8-BB3A7644D279}" destId="{0DAE8B0A-BFEC-4579-B037-2ABAE120910E}" srcOrd="0" destOrd="0" presId="urn:microsoft.com/office/officeart/2009/3/layout/StepUpProcess"/>
    <dgm:cxn modelId="{C9149594-11F7-4C74-AAA9-1F54E9012DB3}" type="presParOf" srcId="{91D0B77F-2949-4A94-B8E8-BB3A7644D279}" destId="{EF05A3F8-2892-410E-806D-A0BD05807CA9}" srcOrd="1" destOrd="0" presId="urn:microsoft.com/office/officeart/2009/3/layout/StepUpProcess"/>
    <dgm:cxn modelId="{FAEF811A-4200-4281-97C5-A2F8349081D8}" type="presParOf" srcId="{91D0B77F-2949-4A94-B8E8-BB3A7644D279}" destId="{69A02D4E-0861-4230-B4C4-25F55BA2A73A}" srcOrd="2" destOrd="0" presId="urn:microsoft.com/office/officeart/2009/3/layout/StepUpProcess"/>
    <dgm:cxn modelId="{A94AC17A-67DA-4027-A21D-6526F40A07C4}" type="presParOf" srcId="{760E31D0-78D0-4A8F-80E7-897E45E198A7}" destId="{217B4BC2-ED63-410C-BAF5-EB5CEBDAC29F}" srcOrd="1" destOrd="0" presId="urn:microsoft.com/office/officeart/2009/3/layout/StepUpProcess"/>
    <dgm:cxn modelId="{9C4D5E62-0DB3-487F-A35D-91F8CB7D4581}" type="presParOf" srcId="{217B4BC2-ED63-410C-BAF5-EB5CEBDAC29F}" destId="{5DC52AC1-3BA8-405C-8ACB-797D7CF5EDD8}" srcOrd="0" destOrd="0" presId="urn:microsoft.com/office/officeart/2009/3/layout/StepUpProcess"/>
    <dgm:cxn modelId="{223A06DE-81B4-48B0-A116-1D3564EAB2DD}" type="presParOf" srcId="{760E31D0-78D0-4A8F-80E7-897E45E198A7}" destId="{A14B0D1B-F4FE-4631-912D-2AC0E96E3DE5}" srcOrd="2" destOrd="0" presId="urn:microsoft.com/office/officeart/2009/3/layout/StepUpProcess"/>
    <dgm:cxn modelId="{F65E49DF-BD32-44F8-B43B-1470AF9CA1FC}" type="presParOf" srcId="{A14B0D1B-F4FE-4631-912D-2AC0E96E3DE5}" destId="{AE56AB94-ABF1-4483-B95F-BB554589DB41}" srcOrd="0" destOrd="0" presId="urn:microsoft.com/office/officeart/2009/3/layout/StepUpProcess"/>
    <dgm:cxn modelId="{E7252CC0-7F03-4F9B-A942-8D051277B6F0}" type="presParOf" srcId="{A14B0D1B-F4FE-4631-912D-2AC0E96E3DE5}" destId="{FB91F14B-1C22-4699-A8A1-F5D06BBB9B9D}" srcOrd="1" destOrd="0" presId="urn:microsoft.com/office/officeart/2009/3/layout/StepUpProcess"/>
    <dgm:cxn modelId="{B69D4177-EA20-4B6E-99EB-B0425C9AEAFF}" type="presParOf" srcId="{A14B0D1B-F4FE-4631-912D-2AC0E96E3DE5}" destId="{2089C8C8-81D7-492F-A5E3-F5B651A45D98}" srcOrd="2" destOrd="0" presId="urn:microsoft.com/office/officeart/2009/3/layout/StepUpProcess"/>
    <dgm:cxn modelId="{210FDE4B-7C8F-4D36-BC0B-5F4B898B8539}" type="presParOf" srcId="{760E31D0-78D0-4A8F-80E7-897E45E198A7}" destId="{A1788184-904B-4B24-B5F6-7B946259F8B2}" srcOrd="3" destOrd="0" presId="urn:microsoft.com/office/officeart/2009/3/layout/StepUpProcess"/>
    <dgm:cxn modelId="{A79EE844-7CB5-4187-AABA-8E75ECFB56C4}" type="presParOf" srcId="{A1788184-904B-4B24-B5F6-7B946259F8B2}" destId="{B35A0CBE-80CC-4483-92ED-E1E70FAFC4CF}" srcOrd="0" destOrd="0" presId="urn:microsoft.com/office/officeart/2009/3/layout/StepUpProcess"/>
    <dgm:cxn modelId="{27DCA9E7-41B9-47F9-99CA-F232DE101D71}" type="presParOf" srcId="{760E31D0-78D0-4A8F-80E7-897E45E198A7}" destId="{76B3271B-CAD5-4F1D-85DC-EFFDE0FC2C81}" srcOrd="4" destOrd="0" presId="urn:microsoft.com/office/officeart/2009/3/layout/StepUpProcess"/>
    <dgm:cxn modelId="{62328477-EC08-4C8E-8684-B90047B0C6C0}" type="presParOf" srcId="{76B3271B-CAD5-4F1D-85DC-EFFDE0FC2C81}" destId="{11EA867F-FF7F-49E5-806A-7AB45B7C3C44}" srcOrd="0" destOrd="0" presId="urn:microsoft.com/office/officeart/2009/3/layout/StepUpProcess"/>
    <dgm:cxn modelId="{68B7E633-4D9D-4B65-A334-8174A61CD372}" type="presParOf" srcId="{76B3271B-CAD5-4F1D-85DC-EFFDE0FC2C81}" destId="{B838F33D-0A58-40E9-9788-6D9B75206676}" srcOrd="1" destOrd="0" presId="urn:microsoft.com/office/officeart/2009/3/layout/StepUpProcess"/>
    <dgm:cxn modelId="{ECFF395E-6F18-43E3-948F-90B037C9047F}" type="presParOf" srcId="{76B3271B-CAD5-4F1D-85DC-EFFDE0FC2C81}" destId="{54786805-5BD7-4B7B-9C66-C173563BFA6B}" srcOrd="2" destOrd="0" presId="urn:microsoft.com/office/officeart/2009/3/layout/StepUpProcess"/>
    <dgm:cxn modelId="{A4B4023F-DCB3-4603-B7AA-4D35E55BF250}" type="presParOf" srcId="{760E31D0-78D0-4A8F-80E7-897E45E198A7}" destId="{CCC173B6-DFC3-444C-8C6A-F66CAAEC514B}" srcOrd="5" destOrd="0" presId="urn:microsoft.com/office/officeart/2009/3/layout/StepUpProcess"/>
    <dgm:cxn modelId="{68FD7593-A468-4F3E-AEAA-7BEE6C0E16FC}" type="presParOf" srcId="{CCC173B6-DFC3-444C-8C6A-F66CAAEC514B}" destId="{97EBEA7A-E2D3-458F-904E-BFE06E9D757A}" srcOrd="0" destOrd="0" presId="urn:microsoft.com/office/officeart/2009/3/layout/StepUpProcess"/>
    <dgm:cxn modelId="{E7BF004D-F823-411D-998D-09DBB612B8B8}" type="presParOf" srcId="{760E31D0-78D0-4A8F-80E7-897E45E198A7}" destId="{FCDD655D-1343-45D0-ABB2-BA3DF126AEEC}" srcOrd="6" destOrd="0" presId="urn:microsoft.com/office/officeart/2009/3/layout/StepUpProcess"/>
    <dgm:cxn modelId="{57514AC5-75F0-4624-A279-B3D069D95798}" type="presParOf" srcId="{FCDD655D-1343-45D0-ABB2-BA3DF126AEEC}" destId="{71493C10-EA6C-4062-A434-2D7D0A1CFB21}" srcOrd="0" destOrd="0" presId="urn:microsoft.com/office/officeart/2009/3/layout/StepUpProcess"/>
    <dgm:cxn modelId="{288C2061-01B2-4C11-A231-585F23E98B42}" type="presParOf" srcId="{FCDD655D-1343-45D0-ABB2-BA3DF126AEEC}" destId="{44C592C3-BBF7-4BEB-B575-7356D6E741D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E8B0A-BFEC-4579-B037-2ABAE120910E}">
      <dsp:nvSpPr>
        <dsp:cNvPr id="0" name=""/>
        <dsp:cNvSpPr/>
      </dsp:nvSpPr>
      <dsp:spPr>
        <a:xfrm rot="5400000">
          <a:off x="381988" y="1232459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A3F8-2892-410E-806D-A0BD05807CA9}">
      <dsp:nvSpPr>
        <dsp:cNvPr id="0" name=""/>
        <dsp:cNvSpPr/>
      </dsp:nvSpPr>
      <dsp:spPr>
        <a:xfrm>
          <a:off x="190461" y="1802906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Unit </a:t>
          </a:r>
          <a:r>
            <a:rPr lang="de-DE" sz="2500" kern="1200" dirty="0" err="1"/>
            <a:t>Testing</a:t>
          </a:r>
          <a:endParaRPr lang="en-US" sz="2500" kern="1200" dirty="0"/>
        </a:p>
      </dsp:txBody>
      <dsp:txXfrm>
        <a:off x="190461" y="1802906"/>
        <a:ext cx="1723658" cy="1510888"/>
      </dsp:txXfrm>
    </dsp:sp>
    <dsp:sp modelId="{69A02D4E-0861-4230-B4C4-25F55BA2A73A}">
      <dsp:nvSpPr>
        <dsp:cNvPr id="0" name=""/>
        <dsp:cNvSpPr/>
      </dsp:nvSpPr>
      <dsp:spPr>
        <a:xfrm>
          <a:off x="1588901" y="1091900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11853"/>
            <a:satOff val="-2403"/>
            <a:lumOff val="13215"/>
            <a:alphaOff val="0"/>
          </a:schemeClr>
        </a:solidFill>
        <a:ln w="25400" cap="flat" cmpd="sng" algn="ctr">
          <a:solidFill>
            <a:schemeClr val="accent2">
              <a:shade val="50000"/>
              <a:hueOff val="-11853"/>
              <a:satOff val="-2403"/>
              <a:lumOff val="13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AB94-ABF1-4483-B95F-BB554589DB41}">
      <dsp:nvSpPr>
        <dsp:cNvPr id="0" name=""/>
        <dsp:cNvSpPr/>
      </dsp:nvSpPr>
      <dsp:spPr>
        <a:xfrm rot="5400000">
          <a:off x="2492083" y="710314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23705"/>
            <a:satOff val="-4805"/>
            <a:lumOff val="26429"/>
            <a:alphaOff val="0"/>
          </a:schemeClr>
        </a:solidFill>
        <a:ln w="25400" cap="flat" cmpd="sng" algn="ctr">
          <a:solidFill>
            <a:schemeClr val="accent2">
              <a:shade val="50000"/>
              <a:hueOff val="-23705"/>
              <a:satOff val="-4805"/>
              <a:lumOff val="26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F14B-1C22-4699-A8A1-F5D06BBB9B9D}">
      <dsp:nvSpPr>
        <dsp:cNvPr id="0" name=""/>
        <dsp:cNvSpPr/>
      </dsp:nvSpPr>
      <dsp:spPr>
        <a:xfrm>
          <a:off x="2300556" y="1280761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Ad-Hoc Integration</a:t>
          </a:r>
          <a:endParaRPr lang="en-US" sz="2500" kern="1200" dirty="0"/>
        </a:p>
      </dsp:txBody>
      <dsp:txXfrm>
        <a:off x="2300556" y="1280761"/>
        <a:ext cx="1723658" cy="1510888"/>
      </dsp:txXfrm>
    </dsp:sp>
    <dsp:sp modelId="{2089C8C8-81D7-492F-A5E3-F5B651A45D98}">
      <dsp:nvSpPr>
        <dsp:cNvPr id="0" name=""/>
        <dsp:cNvSpPr/>
      </dsp:nvSpPr>
      <dsp:spPr>
        <a:xfrm>
          <a:off x="3698996" y="569755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35558"/>
            <a:satOff val="-7208"/>
            <a:lumOff val="39644"/>
            <a:alphaOff val="0"/>
          </a:schemeClr>
        </a:solidFill>
        <a:ln w="25400" cap="flat" cmpd="sng" algn="ctr">
          <a:solidFill>
            <a:schemeClr val="accent2">
              <a:shade val="50000"/>
              <a:hueOff val="-35558"/>
              <a:satOff val="-7208"/>
              <a:lumOff val="39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A867F-FF7F-49E5-806A-7AB45B7C3C44}">
      <dsp:nvSpPr>
        <dsp:cNvPr id="0" name=""/>
        <dsp:cNvSpPr/>
      </dsp:nvSpPr>
      <dsp:spPr>
        <a:xfrm rot="5400000">
          <a:off x="4602178" y="188169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35558"/>
            <a:satOff val="-7208"/>
            <a:lumOff val="39644"/>
            <a:alphaOff val="0"/>
          </a:schemeClr>
        </a:solidFill>
        <a:ln w="25400" cap="flat" cmpd="sng" algn="ctr">
          <a:solidFill>
            <a:schemeClr val="accent2">
              <a:shade val="50000"/>
              <a:hueOff val="-35558"/>
              <a:satOff val="-7208"/>
              <a:lumOff val="39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F33D-0A58-40E9-9788-6D9B75206676}">
      <dsp:nvSpPr>
        <dsp:cNvPr id="0" name=""/>
        <dsp:cNvSpPr/>
      </dsp:nvSpPr>
      <dsp:spPr>
        <a:xfrm>
          <a:off x="4410651" y="758616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System </a:t>
          </a:r>
          <a:r>
            <a:rPr lang="de-DE" sz="2500" kern="1200" dirty="0" err="1"/>
            <a:t>Testing</a:t>
          </a:r>
          <a:endParaRPr lang="en-US" sz="2500" kern="1200" dirty="0"/>
        </a:p>
      </dsp:txBody>
      <dsp:txXfrm>
        <a:off x="4410651" y="758616"/>
        <a:ext cx="1723658" cy="1510888"/>
      </dsp:txXfrm>
    </dsp:sp>
    <dsp:sp modelId="{54786805-5BD7-4B7B-9C66-C173563BFA6B}">
      <dsp:nvSpPr>
        <dsp:cNvPr id="0" name=""/>
        <dsp:cNvSpPr/>
      </dsp:nvSpPr>
      <dsp:spPr>
        <a:xfrm>
          <a:off x="5809091" y="47610"/>
          <a:ext cx="325218" cy="325218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-23705"/>
            <a:satOff val="-4805"/>
            <a:lumOff val="26429"/>
            <a:alphaOff val="0"/>
          </a:schemeClr>
        </a:solidFill>
        <a:ln w="25400" cap="flat" cmpd="sng" algn="ctr">
          <a:solidFill>
            <a:schemeClr val="accent2">
              <a:shade val="50000"/>
              <a:hueOff val="-23705"/>
              <a:satOff val="-4805"/>
              <a:lumOff val="26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3C10-EA6C-4062-A434-2D7D0A1CFB21}">
      <dsp:nvSpPr>
        <dsp:cNvPr id="0" name=""/>
        <dsp:cNvSpPr/>
      </dsp:nvSpPr>
      <dsp:spPr>
        <a:xfrm rot="5400000">
          <a:off x="6712274" y="-333975"/>
          <a:ext cx="1147386" cy="190922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-11853"/>
            <a:satOff val="-2403"/>
            <a:lumOff val="13215"/>
            <a:alphaOff val="0"/>
          </a:schemeClr>
        </a:solidFill>
        <a:ln w="25400" cap="flat" cmpd="sng" algn="ctr">
          <a:solidFill>
            <a:schemeClr val="accent2">
              <a:shade val="50000"/>
              <a:hueOff val="-11853"/>
              <a:satOff val="-2403"/>
              <a:lumOff val="13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92C3-BBF7-4BEB-B575-7356D6E741D4}">
      <dsp:nvSpPr>
        <dsp:cNvPr id="0" name=""/>
        <dsp:cNvSpPr/>
      </dsp:nvSpPr>
      <dsp:spPr>
        <a:xfrm>
          <a:off x="6520746" y="236471"/>
          <a:ext cx="1723658" cy="151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User Acceptance Tests</a:t>
          </a:r>
          <a:endParaRPr lang="en-US" sz="2500" kern="1200" dirty="0"/>
        </a:p>
      </dsp:txBody>
      <dsp:txXfrm>
        <a:off x="6520746" y="236471"/>
        <a:ext cx="1723658" cy="151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BD49E-C26F-4A3D-9019-4D12B21C71E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7154-E14A-42CF-A62B-3D5155286E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IF: </a:t>
            </a:r>
            <a:r>
              <a:rPr lang="de-DE" dirty="0" err="1"/>
              <a:t>test</a:t>
            </a:r>
            <a:r>
              <a:rPr lang="de-DE" dirty="0"/>
              <a:t> TRUE and FALSE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Statement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Branch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Path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IF: </a:t>
            </a:r>
            <a:r>
              <a:rPr lang="de-DE" dirty="0" err="1"/>
              <a:t>test</a:t>
            </a:r>
            <a:r>
              <a:rPr lang="de-DE" dirty="0"/>
              <a:t> TRUE and FALSE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Statement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Branch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de-DE" dirty="0"/>
          </a:p>
          <a:p>
            <a:r>
              <a:rPr lang="de-DE" dirty="0"/>
              <a:t>Path </a:t>
            </a:r>
            <a:r>
              <a:rPr lang="de-DE" dirty="0" err="1"/>
              <a:t>coverage</a:t>
            </a:r>
            <a:r>
              <a:rPr lang="de-DE" dirty="0"/>
              <a:t> -&gt; </a:t>
            </a:r>
            <a:r>
              <a:rPr lang="de-DE" dirty="0" err="1"/>
              <a:t>fulfilled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 must </a:t>
            </a:r>
            <a:r>
              <a:rPr lang="de-DE" dirty="0" err="1"/>
              <a:t>be</a:t>
            </a:r>
            <a:r>
              <a:rPr lang="de-DE" dirty="0"/>
              <a:t> a 4-digit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 err="1"/>
              <a:t>startDate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earlier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endDate</a:t>
            </a:r>
            <a:endParaRPr lang="de-DE" dirty="0"/>
          </a:p>
          <a:p>
            <a:r>
              <a:rPr lang="de-DE" dirty="0"/>
              <a:t>Sport is a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  <a:p>
            <a:r>
              <a:rPr lang="de-DE" dirty="0"/>
              <a:t>Review </a:t>
            </a:r>
            <a:r>
              <a:rPr lang="de-DE" dirty="0" err="1"/>
              <a:t>activities</a:t>
            </a:r>
            <a:r>
              <a:rPr lang="de-DE" dirty="0"/>
              <a:t>: no invalid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possible</a:t>
            </a:r>
          </a:p>
          <a:p>
            <a:r>
              <a:rPr lang="de-DE" dirty="0"/>
              <a:t>After </a:t>
            </a:r>
            <a:r>
              <a:rPr lang="de-DE" dirty="0" err="1"/>
              <a:t>conducting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: </a:t>
            </a:r>
            <a:r>
              <a:rPr lang="de-DE" dirty="0" err="1"/>
              <a:t>summarized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/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amended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97154-E14A-42CF-A62B-3D5155286E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9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3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2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0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Design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ilhouette enthält.&#10;&#10;Mit hoher Zuverlässigkeit generierte Beschreibung">
            <a:extLst>
              <a:ext uri="{FF2B5EF4-FFF2-40B4-BE49-F238E27FC236}">
                <a16:creationId xmlns:a16="http://schemas.microsoft.com/office/drawing/2014/main" id="{06A829EE-2A44-4441-99F7-03616FEF9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76" y="1312773"/>
            <a:ext cx="2812048" cy="25179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077F82-233B-4732-8C69-99DED9981249}"/>
              </a:ext>
            </a:extLst>
          </p:cNvPr>
          <p:cNvSpPr txBox="1"/>
          <p:nvPr/>
        </p:nvSpPr>
        <p:spPr>
          <a:xfrm>
            <a:off x="3165976" y="3830726"/>
            <a:ext cx="2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Happy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Subcategories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tester‘s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9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4EF01E2-431E-40A8-9B19-2D3035E13BDB}"/>
              </a:ext>
            </a:extLst>
          </p:cNvPr>
          <p:cNvSpPr txBox="1"/>
          <p:nvPr/>
        </p:nvSpPr>
        <p:spPr>
          <a:xfrm>
            <a:off x="1562100" y="231014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your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3025">
            <a:noFill/>
          </a:ln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- Overview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97BA4D6-D0A3-4DD4-A9FF-E1C860F5B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313515"/>
              </p:ext>
            </p:extLst>
          </p:nvPr>
        </p:nvGraphicFramePr>
        <p:xfrm>
          <a:off x="449263" y="134937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5DA7A4-8E19-4429-BFC4-ABA9D84C3AD4}"/>
              </a:ext>
            </a:extLst>
          </p:cNvPr>
          <p:cNvCxnSpPr>
            <a:cxnSpLocks/>
          </p:cNvCxnSpPr>
          <p:nvPr/>
        </p:nvCxnSpPr>
        <p:spPr>
          <a:xfrm>
            <a:off x="76200" y="1012048"/>
            <a:ext cx="6629400" cy="0"/>
          </a:xfrm>
          <a:prstGeom prst="line">
            <a:avLst/>
          </a:prstGeom>
          <a:ln w="571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Performed by team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team member tested “unknown” unit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documented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 bugs summarized and eliminated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Tests for every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loops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screen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CFG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B5900-692F-41E7-938D-08BBC886381F}"/>
              </a:ext>
            </a:extLst>
          </p:cNvPr>
          <p:cNvSpPr txBox="1"/>
          <p:nvPr/>
        </p:nvSpPr>
        <p:spPr>
          <a:xfrm rot="1985994">
            <a:off x="2314580" y="2434209"/>
            <a:ext cx="451483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de-DE" dirty="0"/>
          </a:p>
          <a:p>
            <a:pPr algn="ctr"/>
            <a:r>
              <a:rPr lang="de-DE" dirty="0"/>
              <a:t>ADD CFG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540CAA8-B310-4B2E-9174-89777282123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75A7BA3-36CE-4D07-AED2-96F133C2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05545"/>
              </p:ext>
            </p:extLst>
          </p:nvPr>
        </p:nvGraphicFramePr>
        <p:xfrm>
          <a:off x="0" y="0"/>
          <a:ext cx="9144001" cy="5143500"/>
        </p:xfrm>
        <a:graphic>
          <a:graphicData uri="http://schemas.openxmlformats.org/drawingml/2006/table">
            <a:tbl>
              <a:tblPr/>
              <a:tblGrid>
                <a:gridCol w="425177">
                  <a:extLst>
                    <a:ext uri="{9D8B030D-6E8A-4147-A177-3AD203B41FA5}">
                      <a16:colId xmlns:a16="http://schemas.microsoft.com/office/drawing/2014/main" val="3866783327"/>
                    </a:ext>
                  </a:extLst>
                </a:gridCol>
                <a:gridCol w="1793997">
                  <a:extLst>
                    <a:ext uri="{9D8B030D-6E8A-4147-A177-3AD203B41FA5}">
                      <a16:colId xmlns:a16="http://schemas.microsoft.com/office/drawing/2014/main" val="1539317200"/>
                    </a:ext>
                  </a:extLst>
                </a:gridCol>
                <a:gridCol w="1246828">
                  <a:extLst>
                    <a:ext uri="{9D8B030D-6E8A-4147-A177-3AD203B41FA5}">
                      <a16:colId xmlns:a16="http://schemas.microsoft.com/office/drawing/2014/main" val="1071690420"/>
                    </a:ext>
                  </a:extLst>
                </a:gridCol>
                <a:gridCol w="1246828">
                  <a:extLst>
                    <a:ext uri="{9D8B030D-6E8A-4147-A177-3AD203B41FA5}">
                      <a16:colId xmlns:a16="http://schemas.microsoft.com/office/drawing/2014/main" val="1654397581"/>
                    </a:ext>
                  </a:extLst>
                </a:gridCol>
                <a:gridCol w="941848">
                  <a:extLst>
                    <a:ext uri="{9D8B030D-6E8A-4147-A177-3AD203B41FA5}">
                      <a16:colId xmlns:a16="http://schemas.microsoft.com/office/drawing/2014/main" val="3669060705"/>
                    </a:ext>
                  </a:extLst>
                </a:gridCol>
                <a:gridCol w="852148">
                  <a:extLst>
                    <a:ext uri="{9D8B030D-6E8A-4147-A177-3AD203B41FA5}">
                      <a16:colId xmlns:a16="http://schemas.microsoft.com/office/drawing/2014/main" val="1866715571"/>
                    </a:ext>
                  </a:extLst>
                </a:gridCol>
                <a:gridCol w="1785027">
                  <a:extLst>
                    <a:ext uri="{9D8B030D-6E8A-4147-A177-3AD203B41FA5}">
                      <a16:colId xmlns:a16="http://schemas.microsoft.com/office/drawing/2014/main" val="3291617584"/>
                    </a:ext>
                  </a:extLst>
                </a:gridCol>
                <a:gridCol w="852148">
                  <a:extLst>
                    <a:ext uri="{9D8B030D-6E8A-4147-A177-3AD203B41FA5}">
                      <a16:colId xmlns:a16="http://schemas.microsoft.com/office/drawing/2014/main" val="2939888333"/>
                    </a:ext>
                  </a:extLst>
                </a:gridCol>
              </a:tblGrid>
              <a:tr h="21765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Box Testing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4347"/>
                  </a:ext>
                </a:extLst>
              </a:tr>
              <a:tr h="4130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Case ID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Scenario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Expected Result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Actual Result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Value 1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Result 1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Value 2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Result 2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72425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new activity and check home screen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 "saved" - redirected to HOME - logged activity displayed there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 "saved" - redirected to HOME - logged activity displayed there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30.06.2018  19:00:00; 30.06.2018 23:00; Leisure; theatre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correctly saved and displayed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30.06.2018  09:32:00; 30.06.2018 13:32:00; University; ISEE app programming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correctly saved, not displayed on HOME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092189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new activity, endDateTime earlier than startDateTime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 "please check entered values" - process stopped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 "please check entered values" - process stopped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29.06.2018 21:34:00; 27.06.2018 21:34; Work; programming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stopped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21.07.2018 21:36:00;01.05.2018 21:37:00; Work; programming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stopped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30263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pin,Login using pin that is set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Redirected to home screen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login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Redirected to home screen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login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Pin:0108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 in sucessfully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Pin: 1234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 in sucessfully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477647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pin,Login using incorrect pin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message "Entered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is incorrect"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message "Entered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is incorrect"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Pin:1234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 unsuccesfull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Pin:9090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 unsuccesfull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32604"/>
                  </a:ext>
                </a:extLst>
              </a:tr>
              <a:tr h="81711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new category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 and Page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to Add category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 and Page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to Add category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Health;#FF1E0D91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 and page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to add category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Travel;#FFFF0040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 and page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to add category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3683"/>
                  </a:ext>
                </a:extLst>
              </a:tr>
              <a:tr h="115630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an existing category name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message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"category already exists"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message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"category already exists"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Health;#FFFFFF2E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 again. Chooses colour from existing category of same name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Travel;#FF1E0D91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saved again. Chooses color from existing category of same name</a:t>
                      </a:r>
                    </a:p>
                  </a:txBody>
                  <a:tcPr marL="4789" marR="4789" marT="4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3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9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Testing</a:t>
            </a:r>
          </a:p>
        </p:txBody>
      </p:sp>
      <p:pic>
        <p:nvPicPr>
          <p:cNvPr id="5" name="Grafik 4" descr="Ein Bild, das Silhouette enthält.&#10;&#10;Mit hoher Zuverlässigkeit generierte Beschreibung">
            <a:extLst>
              <a:ext uri="{FF2B5EF4-FFF2-40B4-BE49-F238E27FC236}">
                <a16:creationId xmlns:a16="http://schemas.microsoft.com/office/drawing/2014/main" id="{7749CFD9-9D57-4460-BF49-A2AD9290D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52" y="1581150"/>
            <a:ext cx="2812048" cy="2517954"/>
          </a:xfrm>
          <a:prstGeom prst="rect">
            <a:avLst/>
          </a:prstGeom>
        </p:spPr>
      </p:pic>
      <p:pic>
        <p:nvPicPr>
          <p:cNvPr id="6" name="Grafik 5" descr="Ein Bild, das Silhouette enthält.&#10;&#10;Mit hoher Zuverlässigkeit generierte Beschreibung">
            <a:extLst>
              <a:ext uri="{FF2B5EF4-FFF2-40B4-BE49-F238E27FC236}">
                <a16:creationId xmlns:a16="http://schemas.microsoft.com/office/drawing/2014/main" id="{2F796498-5B78-459E-B7B8-8CA0A8FC9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81150"/>
            <a:ext cx="2812048" cy="25179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6B01C4-C8CB-4AB5-8D5A-C7AFFA56AD22}"/>
              </a:ext>
            </a:extLst>
          </p:cNvPr>
          <p:cNvSpPr txBox="1"/>
          <p:nvPr/>
        </p:nvSpPr>
        <p:spPr>
          <a:xfrm>
            <a:off x="1074152" y="4099104"/>
            <a:ext cx="2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Johannes – DE Student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EF6897-6C0D-403C-9F6E-69BBDD5567D6}"/>
              </a:ext>
            </a:extLst>
          </p:cNvPr>
          <p:cNvSpPr txBox="1"/>
          <p:nvPr/>
        </p:nvSpPr>
        <p:spPr>
          <a:xfrm>
            <a:off x="5257800" y="4099104"/>
            <a:ext cx="2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Quang‘s</a:t>
            </a:r>
            <a:r>
              <a:rPr lang="de-DE" dirty="0"/>
              <a:t> </a:t>
            </a:r>
            <a:r>
              <a:rPr lang="de-DE" dirty="0" err="1"/>
              <a:t>wife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 requirements: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Log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Add/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modify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Black-Box Testing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2F73CFC-A3FD-4088-8532-BF407265E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24921"/>
              </p:ext>
            </p:extLst>
          </p:nvPr>
        </p:nvGraphicFramePr>
        <p:xfrm>
          <a:off x="449559" y="2015490"/>
          <a:ext cx="824547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8492">
                  <a:extLst>
                    <a:ext uri="{9D8B030D-6E8A-4147-A177-3AD203B41FA5}">
                      <a16:colId xmlns:a16="http://schemas.microsoft.com/office/drawing/2014/main" val="3757084182"/>
                    </a:ext>
                  </a:extLst>
                </a:gridCol>
                <a:gridCol w="2748492">
                  <a:extLst>
                    <a:ext uri="{9D8B030D-6E8A-4147-A177-3AD203B41FA5}">
                      <a16:colId xmlns:a16="http://schemas.microsoft.com/office/drawing/2014/main" val="854621605"/>
                    </a:ext>
                  </a:extLst>
                </a:gridCol>
                <a:gridCol w="2748492">
                  <a:extLst>
                    <a:ext uri="{9D8B030D-6E8A-4147-A177-3AD203B41FA5}">
                      <a16:colId xmlns:a16="http://schemas.microsoft.com/office/drawing/2014/main" val="31773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Functional</a:t>
                      </a:r>
                      <a:r>
                        <a:rPr lang="de-DE" dirty="0"/>
                        <a:t>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Valid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Invalid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Enable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 a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2018-05-10 – 2018-05-12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2018-05-10 – 2018-05-08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Add/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modify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category</a:t>
                      </a:r>
                      <a:endParaRPr lang="de-D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2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Schedule a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  <a:endParaRPr lang="de-D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Diff.: 4 h</a:t>
                      </a:r>
                    </a:p>
                    <a:p>
                      <a:r>
                        <a:rPr lang="de-DE" dirty="0"/>
                        <a:t>Target </a:t>
                      </a:r>
                      <a:r>
                        <a:rPr lang="de-DE" dirty="0" err="1"/>
                        <a:t>duration</a:t>
                      </a:r>
                      <a:r>
                        <a:rPr lang="de-DE" dirty="0"/>
                        <a:t>: 3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Diff.: 4 h</a:t>
                      </a:r>
                    </a:p>
                    <a:p>
                      <a:r>
                        <a:rPr lang="de-DE" dirty="0"/>
                        <a:t>Target </a:t>
                      </a:r>
                      <a:r>
                        <a:rPr lang="de-DE" dirty="0" err="1"/>
                        <a:t>duration</a:t>
                      </a:r>
                      <a:r>
                        <a:rPr lang="de-DE" dirty="0"/>
                        <a:t>: 6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 </a:t>
                      </a:r>
                      <a:r>
                        <a:rPr lang="de-D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activities</a:t>
                      </a:r>
                      <a:endParaRPr lang="de-D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Choose</a:t>
                      </a:r>
                      <a:r>
                        <a:rPr lang="de-DE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7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7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Bildschirmpräsentation (16:9)</PresentationFormat>
  <Paragraphs>134</Paragraphs>
  <Slides>12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1_Office Theme</vt:lpstr>
      <vt:lpstr> Test Case Design</vt:lpstr>
      <vt:lpstr>Testing - Overview</vt:lpstr>
      <vt:lpstr>White-Box Testing</vt:lpstr>
      <vt:lpstr>White-Box Testing</vt:lpstr>
      <vt:lpstr>White-Box Testing</vt:lpstr>
      <vt:lpstr>PowerPoint-Präsentation</vt:lpstr>
      <vt:lpstr>Black-Box Testing</vt:lpstr>
      <vt:lpstr>Black-Box Testing</vt:lpstr>
      <vt:lpstr>Black-Box Testing</vt:lpstr>
      <vt:lpstr>PowerPoint-Präsentation</vt:lpstr>
      <vt:lpstr>Changes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165</cp:revision>
  <dcterms:created xsi:type="dcterms:W3CDTF">2013-08-21T19:17:07Z</dcterms:created>
  <dcterms:modified xsi:type="dcterms:W3CDTF">2018-07-01T22:07:47Z</dcterms:modified>
</cp:coreProperties>
</file>