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94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vi T" userId="284b4f77c344d0b7" providerId="Windows Live" clId="Web-{B13660A1-580C-4665-B9F7-8BB45C486ECB}"/>
    <pc:docChg chg="modSld">
      <pc:chgData name="janvi T" userId="284b4f77c344d0b7" providerId="Windows Live" clId="Web-{B13660A1-580C-4665-B9F7-8BB45C486ECB}" dt="2018-04-14T22:39:00.661" v="3"/>
      <pc:docMkLst>
        <pc:docMk/>
      </pc:docMkLst>
      <pc:sldChg chg="modSp">
        <pc:chgData name="janvi T" userId="284b4f77c344d0b7" providerId="Windows Live" clId="Web-{B13660A1-580C-4665-B9F7-8BB45C486ECB}" dt="2018-04-14T22:39:00.661" v="2"/>
        <pc:sldMkLst>
          <pc:docMk/>
          <pc:sldMk cId="4103309497" sldId="257"/>
        </pc:sldMkLst>
        <pc:spChg chg="mod">
          <ac:chgData name="janvi T" userId="284b4f77c344d0b7" providerId="Windows Live" clId="Web-{B13660A1-580C-4665-B9F7-8BB45C486ECB}" dt="2018-04-14T22:39:00.661" v="2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8:12:30.988" v="463" actId="20577"/>
      <pc:docMkLst>
        <pc:docMk/>
      </pc:docMkLst>
      <pc:sldChg chg="addSp delSp modSp add del">
        <pc:chgData name="Moritz Spiller" userId="ee7d68fad518d8d2" providerId="LiveId" clId="{ADF8F89C-5D3F-4B4C-AD0C-8E399D11AB51}" dt="2018-04-13T18:11:37.057" v="438" actId="107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del mod">
          <ac:chgData name="Moritz Spiller" userId="ee7d68fad518d8d2" providerId="LiveId" clId="{ADF8F89C-5D3F-4B4C-AD0C-8E399D11AB51}" dt="2018-04-13T18:11:15.532" v="434" actId="478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mod">
          <ac:chgData name="Moritz Spiller" userId="ee7d68fad518d8d2" providerId="LiveId" clId="{ADF8F89C-5D3F-4B4C-AD0C-8E399D11AB51}" dt="2018-04-13T18:11:37.057" v="438" actId="1076"/>
          <ac:picMkLst>
            <pc:docMk/>
            <pc:sldMk cId="4103309497" sldId="257"/>
            <ac:picMk id="5" creationId="{E7298296-26F2-4A7F-9E55-7AC714DB3A96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8:12:30.988" v="463" actId="20577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8:12:30.988" v="463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8:12:19.201" v="439" actId="20577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8:12:19.201" v="439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  <pc:docChgLst>
    <pc:chgData name="Moritz Spiller" userId="ee7d68fad518d8d2" providerId="LiveId" clId="{F8A47109-9EF6-4448-9F3E-1242B3806D24}"/>
    <pc:docChg chg="modSld modMainMaster">
      <pc:chgData name="Moritz Spiller" userId="ee7d68fad518d8d2" providerId="LiveId" clId="{F8A47109-9EF6-4448-9F3E-1242B3806D24}" dt="2018-04-16T19:50:25.308" v="3" actId="790"/>
      <pc:docMkLst>
        <pc:docMk/>
      </pc:docMkLst>
      <pc:sldChg chg="modSp">
        <pc:chgData name="Moritz Spiller" userId="ee7d68fad518d8d2" providerId="LiveId" clId="{F8A47109-9EF6-4448-9F3E-1242B3806D24}" dt="2018-04-16T19:50:25.308" v="3" actId="790"/>
        <pc:sldMkLst>
          <pc:docMk/>
          <pc:sldMk cId="1926067541" sldId="260"/>
        </pc:sldMkLst>
        <pc:spChg chg="mod">
          <ac:chgData name="Moritz Spiller" userId="ee7d68fad518d8d2" providerId="LiveId" clId="{F8A47109-9EF6-4448-9F3E-1242B3806D24}" dt="2018-04-16T19:50:25.308" v="3" actId="790"/>
          <ac:spMkLst>
            <pc:docMk/>
            <pc:sldMk cId="1926067541" sldId="260"/>
            <ac:spMk id="3" creationId="{8C067A40-4FA4-4802-88BC-63AC01FF547C}"/>
          </ac:spMkLst>
        </pc:spChg>
      </pc:sldChg>
      <pc:sldMasterChg chg="modSldLayout">
        <pc:chgData name="Moritz Spiller" userId="ee7d68fad518d8d2" providerId="LiveId" clId="{F8A47109-9EF6-4448-9F3E-1242B3806D24}" dt="2018-04-16T19:49:46.945" v="2" actId="207"/>
        <pc:sldMasterMkLst>
          <pc:docMk/>
          <pc:sldMasterMk cId="1944039382" sldId="2147483648"/>
        </pc:sldMasterMkLst>
        <pc:sldLayoutChg chg="modSp">
          <pc:chgData name="Moritz Spiller" userId="ee7d68fad518d8d2" providerId="LiveId" clId="{F8A47109-9EF6-4448-9F3E-1242B3806D24}" dt="2018-04-16T19:49:31.942" v="0" actId="207"/>
          <pc:sldLayoutMkLst>
            <pc:docMk/>
            <pc:sldMasterMk cId="1944039382" sldId="2147483648"/>
            <pc:sldLayoutMk cId="1664471362" sldId="2147483650"/>
          </pc:sldLayoutMkLst>
          <pc:spChg chg="mod">
            <ac:chgData name="Moritz Spiller" userId="ee7d68fad518d8d2" providerId="LiveId" clId="{F8A47109-9EF6-4448-9F3E-1242B3806D24}" dt="2018-04-16T19:49:31.942" v="0" actId="207"/>
            <ac:spMkLst>
              <pc:docMk/>
              <pc:sldMasterMk cId="1944039382" sldId="2147483648"/>
              <pc:sldLayoutMk cId="1664471362" sldId="2147483650"/>
              <ac:spMk id="2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46.945" v="2" actId="207"/>
          <pc:sldLayoutMkLst>
            <pc:docMk/>
            <pc:sldMasterMk cId="1944039382" sldId="2147483648"/>
            <pc:sldLayoutMk cId="4122911988" sldId="2147483653"/>
          </pc:sldLayoutMkLst>
          <pc:spChg chg="mod">
            <ac:chgData name="Moritz Spiller" userId="ee7d68fad518d8d2" providerId="LiveId" clId="{F8A47109-9EF6-4448-9F3E-1242B3806D24}" dt="2018-04-16T19:49:46.945" v="2" actId="207"/>
            <ac:spMkLst>
              <pc:docMk/>
              <pc:sldMasterMk cId="1944039382" sldId="2147483648"/>
              <pc:sldLayoutMk cId="4122911988" sldId="2147483653"/>
              <ac:spMk id="2" creationId="{00000000-0000-0000-0000-000000000000}"/>
            </ac:spMkLst>
          </pc:spChg>
        </pc:sldLayoutChg>
        <pc:sldLayoutChg chg="modSp">
          <pc:chgData name="Moritz Spiller" userId="ee7d68fad518d8d2" providerId="LiveId" clId="{F8A47109-9EF6-4448-9F3E-1242B3806D24}" dt="2018-04-16T19:49:36.702" v="1" actId="207"/>
          <pc:sldLayoutMkLst>
            <pc:docMk/>
            <pc:sldMasterMk cId="1944039382" sldId="2147483648"/>
            <pc:sldLayoutMk cId="1629391393" sldId="2147483660"/>
          </pc:sldLayoutMkLst>
          <pc:spChg chg="mod">
            <ac:chgData name="Moritz Spiller" userId="ee7d68fad518d8d2" providerId="LiveId" clId="{F8A47109-9EF6-4448-9F3E-1242B3806D24}" dt="2018-04-16T19:49:36.702" v="1" actId="207"/>
            <ac:spMkLst>
              <pc:docMk/>
              <pc:sldMasterMk cId="1944039382" sldId="2147483648"/>
              <pc:sldLayoutMk cId="1629391393" sldId="2147483660"/>
              <ac:spMk id="2" creationId="{00000000-0000-0000-0000-000000000000}"/>
            </ac:spMkLst>
          </pc:spChg>
        </pc:sldLayoutChg>
      </pc:sldMasterChg>
    </pc:docChg>
  </pc:docChgLst>
  <pc:docChgLst>
    <pc:chgData name="janvi T" userId="284b4f77c344d0b7" providerId="Windows Live" clId="Web-{2703F0BE-E2CB-4AA6-8893-0FA13317345E}"/>
    <pc:docChg chg="modSld">
      <pc:chgData name="janvi T" userId="284b4f77c344d0b7" providerId="Windows Live" clId="Web-{2703F0BE-E2CB-4AA6-8893-0FA13317345E}" dt="2018-04-14T22:40:31.070" v="2"/>
      <pc:docMkLst>
        <pc:docMk/>
      </pc:docMkLst>
      <pc:sldChg chg="modSp">
        <pc:chgData name="janvi T" userId="284b4f77c344d0b7" providerId="Windows Live" clId="Web-{2703F0BE-E2CB-4AA6-8893-0FA13317345E}" dt="2018-04-14T22:40:29.570" v="0"/>
        <pc:sldMkLst>
          <pc:docMk/>
          <pc:sldMk cId="4103309497" sldId="257"/>
        </pc:sldMkLst>
        <pc:spChg chg="mod">
          <ac:chgData name="janvi T" userId="284b4f77c344d0b7" providerId="Windows Live" clId="Web-{2703F0BE-E2CB-4AA6-8893-0FA13317345E}" dt="2018-04-14T22:40:29.570" v="0"/>
          <ac:spMkLst>
            <pc:docMk/>
            <pc:sldMk cId="410330949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 for your attention!</a:t>
            </a:r>
          </a:p>
          <a:p>
            <a:endParaRPr lang="de-DE" sz="3200" dirty="0"/>
          </a:p>
          <a:p>
            <a:r>
              <a:rPr lang="de-DE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Quang – Quality Control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Dean – Quality Control</a:t>
            </a:r>
          </a:p>
          <a:p>
            <a:r>
              <a:rPr lang="de-DE" sz="3000" dirty="0">
                <a:solidFill>
                  <a:schemeClr val="tx1"/>
                </a:solidFill>
              </a:rPr>
              <a:t>M</a:t>
            </a:r>
            <a:r>
              <a:rPr lang="en-US" sz="3000" dirty="0" err="1">
                <a:solidFill>
                  <a:schemeClr val="tx1"/>
                </a:solidFill>
              </a:rPr>
              <a:t>oritz</a:t>
            </a:r>
            <a:r>
              <a:rPr lang="en-US" sz="3000" dirty="0">
                <a:solidFill>
                  <a:schemeClr val="tx1"/>
                </a:solidFill>
              </a:rPr>
              <a:t> – Scrum Master</a:t>
            </a:r>
            <a:endParaRPr lang="en-US" sz="3000" dirty="0">
              <a:solidFill>
                <a:schemeClr val="tx1"/>
              </a:solidFill>
              <a:cs typeface="Calibri"/>
            </a:endParaRPr>
          </a:p>
          <a:p>
            <a:r>
              <a:rPr lang="en-US" sz="3000" dirty="0" err="1">
                <a:solidFill>
                  <a:srgbClr val="000000"/>
                </a:solidFill>
                <a:cs typeface="Calibri"/>
              </a:rPr>
              <a:t>Jahnavi</a:t>
            </a:r>
            <a:r>
              <a:rPr lang="en-US" sz="3000" dirty="0">
                <a:solidFill>
                  <a:srgbClr val="000000"/>
                </a:solidFill>
                <a:cs typeface="Calibri"/>
              </a:rPr>
              <a:t> – Coordination with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cs typeface="Calibri"/>
              </a:rPr>
              <a:t>the  Product Owner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Experience in software and requirement engineering</a:t>
            </a:r>
          </a:p>
          <a:p>
            <a:r>
              <a:rPr lang="en-US" sz="3000" dirty="0">
                <a:solidFill>
                  <a:schemeClr val="tx1"/>
                </a:solidFill>
              </a:rPr>
              <a:t>Team work and soft skills</a:t>
            </a:r>
          </a:p>
          <a:p>
            <a:r>
              <a:rPr lang="en-US" sz="3000" dirty="0">
                <a:solidFill>
                  <a:schemeClr val="tx1"/>
                </a:solidFill>
              </a:rPr>
              <a:t>Programming (for Android)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All team members have different backgrounds and experiences</a:t>
            </a:r>
          </a:p>
          <a:p>
            <a:r>
              <a:rPr lang="en-US" sz="3000" dirty="0">
                <a:solidFill>
                  <a:schemeClr val="tx1"/>
                </a:solidFill>
              </a:rPr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Slack</a:t>
            </a:r>
          </a:p>
          <a:p>
            <a:r>
              <a:rPr lang="de-DE" sz="3000" dirty="0">
                <a:solidFill>
                  <a:schemeClr val="tx1"/>
                </a:solidFill>
              </a:rPr>
              <a:t>Comment </a:t>
            </a:r>
            <a:r>
              <a:rPr lang="en-US" sz="3000" dirty="0">
                <a:solidFill>
                  <a:schemeClr val="tx1"/>
                </a:solidFill>
              </a:rPr>
              <a:t>user stories on </a:t>
            </a:r>
            <a:r>
              <a:rPr lang="en-US" sz="3000" dirty="0" err="1">
                <a:solidFill>
                  <a:schemeClr val="tx1"/>
                </a:solidFill>
              </a:rPr>
              <a:t>ZenHub</a:t>
            </a:r>
            <a:endParaRPr lang="en-US" sz="30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At least two team members will have knowledge about a specific topic</a:t>
            </a:r>
          </a:p>
          <a:p>
            <a:r>
              <a:rPr lang="en-US" sz="3000" dirty="0">
                <a:solidFill>
                  <a:schemeClr val="tx1"/>
                </a:solidFill>
              </a:rPr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Bildschirmpräsentation (16:9)</PresentationFormat>
  <Paragraphs>39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- Skills</vt:lpstr>
      <vt:lpstr>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156</cp:revision>
  <dcterms:created xsi:type="dcterms:W3CDTF">2013-08-21T19:17:07Z</dcterms:created>
  <dcterms:modified xsi:type="dcterms:W3CDTF">2018-04-16T19:51:14Z</dcterms:modified>
</cp:coreProperties>
</file>