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43C"/>
    <a:srgbClr val="FF8001"/>
    <a:srgbClr val="FFDC47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5" autoAdjust="0"/>
  </p:normalViewPr>
  <p:slideViewPr>
    <p:cSldViewPr>
      <p:cViewPr varScale="1">
        <p:scale>
          <a:sx n="103" d="100"/>
          <a:sy n="103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94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T" userId="284b4f77c344d0b7" providerId="Windows Live" clId="Web-{B13660A1-580C-4665-B9F7-8BB45C486ECB}"/>
    <pc:docChg chg="modSld">
      <pc:chgData name="janvi T" userId="284b4f77c344d0b7" providerId="Windows Live" clId="Web-{B13660A1-580C-4665-B9F7-8BB45C486ECB}" dt="2018-04-14T22:39:00.661" v="3"/>
      <pc:docMkLst>
        <pc:docMk/>
      </pc:docMkLst>
      <pc:sldChg chg="modSp">
        <pc:chgData name="janvi T" userId="284b4f77c344d0b7" providerId="Windows Live" clId="Web-{B13660A1-580C-4665-B9F7-8BB45C486ECB}" dt="2018-04-14T22:39:00.661" v="2"/>
        <pc:sldMkLst>
          <pc:docMk/>
          <pc:sldMk cId="4103309497" sldId="257"/>
        </pc:sldMkLst>
        <pc:spChg chg="mod">
          <ac:chgData name="janvi T" userId="284b4f77c344d0b7" providerId="Windows Live" clId="Web-{B13660A1-580C-4665-B9F7-8BB45C486ECB}" dt="2018-04-14T22:39:00.661" v="2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  <pc:docChgLst>
    <pc:chgData name="Moritz Spiller" userId="ee7d68fad518d8d2" providerId="LiveId" clId="{F8A47109-9EF6-4448-9F3E-1242B3806D24}"/>
    <pc:docChg chg="custSel modSld modMainMaster">
      <pc:chgData name="Moritz Spiller" userId="ee7d68fad518d8d2" providerId="LiveId" clId="{F8A47109-9EF6-4448-9F3E-1242B3806D24}" dt="2018-04-17T20:38:07.808" v="2784" actId="20577"/>
      <pc:docMkLst>
        <pc:docMk/>
      </pc:docMkLst>
      <pc:sldChg chg="modSp">
        <pc:chgData name="Moritz Spiller" userId="ee7d68fad518d8d2" providerId="LiveId" clId="{F8A47109-9EF6-4448-9F3E-1242B3806D24}" dt="2018-04-16T20:13:05.171" v="154" actId="20577"/>
        <pc:sldMkLst>
          <pc:docMk/>
          <pc:sldMk cId="363920370" sldId="256"/>
        </pc:sldMkLst>
        <pc:spChg chg="mod">
          <ac:chgData name="Moritz Spiller" userId="ee7d68fad518d8d2" providerId="LiveId" clId="{F8A47109-9EF6-4448-9F3E-1242B3806D24}" dt="2018-04-16T20:10:23.177" v="26" actId="20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F8A47109-9EF6-4448-9F3E-1242B3806D24}" dt="2018-04-16T20:13:05.171" v="154" actId="20577"/>
          <ac:spMkLst>
            <pc:docMk/>
            <pc:sldMk cId="363920370" sldId="256"/>
            <ac:spMk id="3" creationId="{00000000-0000-0000-0000-000000000000}"/>
          </ac:spMkLst>
        </pc:spChg>
      </pc:sldChg>
      <pc:sldChg chg="modSp modNotesTx">
        <pc:chgData name="Moritz Spiller" userId="ee7d68fad518d8d2" providerId="LiveId" clId="{F8A47109-9EF6-4448-9F3E-1242B3806D24}" dt="2018-04-16T20:14:34.467" v="281" actId="12"/>
        <pc:sldMkLst>
          <pc:docMk/>
          <pc:sldMk cId="4103309497" sldId="257"/>
        </pc:sldMkLst>
        <pc:spChg chg="mod">
          <ac:chgData name="Moritz Spiller" userId="ee7d68fad518d8d2" providerId="LiveId" clId="{F8A47109-9EF6-4448-9F3E-1242B3806D24}" dt="2018-04-16T20:14:34.467" v="281" actId="12"/>
          <ac:spMkLst>
            <pc:docMk/>
            <pc:sldMk cId="4103309497" sldId="257"/>
            <ac:spMk id="3" creationId="{00000000-0000-0000-0000-000000000000}"/>
          </ac:spMkLst>
        </pc:spChg>
      </pc:sldChg>
      <pc:sldChg chg="modSp">
        <pc:chgData name="Moritz Spiller" userId="ee7d68fad518d8d2" providerId="LiveId" clId="{F8A47109-9EF6-4448-9F3E-1242B3806D24}" dt="2018-04-16T19:50:25.308" v="3" actId="790"/>
        <pc:sldMkLst>
          <pc:docMk/>
          <pc:sldMk cId="1926067541" sldId="260"/>
        </pc:sldMkLst>
        <pc:spChg chg="mod">
          <ac:chgData name="Moritz Spiller" userId="ee7d68fad518d8d2" providerId="LiveId" clId="{F8A47109-9EF6-4448-9F3E-1242B3806D24}" dt="2018-04-16T19:50:25.308" v="3" actId="790"/>
          <ac:spMkLst>
            <pc:docMk/>
            <pc:sldMk cId="1926067541" sldId="260"/>
            <ac:spMk id="3" creationId="{8C067A40-4FA4-4802-88BC-63AC01FF547C}"/>
          </ac:spMkLst>
        </pc:spChg>
      </pc:sldChg>
      <pc:sldChg chg="modSp modNotesTx">
        <pc:chgData name="Moritz Spiller" userId="ee7d68fad518d8d2" providerId="LiveId" clId="{F8A47109-9EF6-4448-9F3E-1242B3806D24}" dt="2018-04-16T20:28:15.792" v="530" actId="5793"/>
        <pc:sldMkLst>
          <pc:docMk/>
          <pc:sldMk cId="376984321" sldId="261"/>
        </pc:sldMkLst>
        <pc:spChg chg="mod">
          <ac:chgData name="Moritz Spiller" userId="ee7d68fad518d8d2" providerId="LiveId" clId="{F8A47109-9EF6-4448-9F3E-1242B3806D24}" dt="2018-04-16T20:26:46.365" v="406" actId="20577"/>
          <ac:spMkLst>
            <pc:docMk/>
            <pc:sldMk cId="376984321" sldId="261"/>
            <ac:spMk id="3" creationId="{CBEAE9CC-6090-4015-8B98-899C9255FEA1}"/>
          </ac:spMkLst>
        </pc:spChg>
      </pc:sldChg>
      <pc:sldChg chg="modSp modNotesTx">
        <pc:chgData name="Moritz Spiller" userId="ee7d68fad518d8d2" providerId="LiveId" clId="{F8A47109-9EF6-4448-9F3E-1242B3806D24}" dt="2018-04-17T20:27:14.848" v="2781" actId="20577"/>
        <pc:sldMkLst>
          <pc:docMk/>
          <pc:sldMk cId="3703689330" sldId="262"/>
        </pc:sldMkLst>
        <pc:spChg chg="mod">
          <ac:chgData name="Moritz Spiller" userId="ee7d68fad518d8d2" providerId="LiveId" clId="{F8A47109-9EF6-4448-9F3E-1242B3806D24}" dt="2018-04-16T20:56:57.745" v="2779" actId="20577"/>
          <ac:spMkLst>
            <pc:docMk/>
            <pc:sldMk cId="3703689330" sldId="262"/>
            <ac:spMk id="3" creationId="{C943A4BB-BEB7-4ED5-8608-D75DAC8A85EE}"/>
          </ac:spMkLst>
        </pc:spChg>
      </pc:sldChg>
      <pc:sldChg chg="modSp modNotesTx">
        <pc:chgData name="Moritz Spiller" userId="ee7d68fad518d8d2" providerId="LiveId" clId="{F8A47109-9EF6-4448-9F3E-1242B3806D24}" dt="2018-04-16T20:43:30.298" v="1779" actId="790"/>
        <pc:sldMkLst>
          <pc:docMk/>
          <pc:sldMk cId="3077611985" sldId="263"/>
        </pc:sldMkLst>
        <pc:spChg chg="mod">
          <ac:chgData name="Moritz Spiller" userId="ee7d68fad518d8d2" providerId="LiveId" clId="{F8A47109-9EF6-4448-9F3E-1242B3806D24}" dt="2018-04-16T20:43:30.298" v="1779" actId="790"/>
          <ac:spMkLst>
            <pc:docMk/>
            <pc:sldMk cId="3077611985" sldId="263"/>
            <ac:spMk id="3" creationId="{C943A4BB-BEB7-4ED5-8608-D75DAC8A85EE}"/>
          </ac:spMkLst>
        </pc:spChg>
      </pc:sldChg>
      <pc:sldChg chg="modNotesTx">
        <pc:chgData name="Moritz Spiller" userId="ee7d68fad518d8d2" providerId="LiveId" clId="{F8A47109-9EF6-4448-9F3E-1242B3806D24}" dt="2018-04-17T20:38:07.808" v="2784" actId="20577"/>
        <pc:sldMkLst>
          <pc:docMk/>
          <pc:sldMk cId="3466993102" sldId="264"/>
        </pc:sldMkLst>
      </pc:sldChg>
      <pc:sldMasterChg chg="modSp modSldLayout">
        <pc:chgData name="Moritz Spiller" userId="ee7d68fad518d8d2" providerId="LiveId" clId="{F8A47109-9EF6-4448-9F3E-1242B3806D24}" dt="2018-04-16T20:15:16.907" v="284" actId="14100"/>
        <pc:sldMasterMkLst>
          <pc:docMk/>
          <pc:sldMasterMk cId="1944039382" sldId="2147483648"/>
        </pc:sldMasterMkLst>
        <pc:spChg chg="mod">
          <ac:chgData name="Moritz Spiller" userId="ee7d68fad518d8d2" providerId="LiveId" clId="{F8A47109-9EF6-4448-9F3E-1242B3806D24}" dt="2018-04-16T20:15:03.225" v="282" actId="14100"/>
          <ac:spMkLst>
            <pc:docMk/>
            <pc:sldMasterMk cId="1944039382" sldId="2147483648"/>
            <ac:spMk id="3" creationId="{00000000-0000-0000-0000-000000000000}"/>
          </ac:spMkLst>
        </pc:spChg>
        <pc:sldLayoutChg chg="modSp">
          <pc:chgData name="Moritz Spiller" userId="ee7d68fad518d8d2" providerId="LiveId" clId="{F8A47109-9EF6-4448-9F3E-1242B3806D24}" dt="2018-04-16T20:10:01.511" v="25" actId="207"/>
          <pc:sldLayoutMkLst>
            <pc:docMk/>
            <pc:sldMasterMk cId="1944039382" sldId="2147483648"/>
            <pc:sldLayoutMk cId="3253875174" sldId="2147483649"/>
          </pc:sldLayoutMkLst>
          <pc:spChg chg="mod">
            <ac:chgData name="Moritz Spiller" userId="ee7d68fad518d8d2" providerId="LiveId" clId="{F8A47109-9EF6-4448-9F3E-1242B3806D24}" dt="2018-04-16T20:10:01.511" v="25" actId="207"/>
            <ac:spMkLst>
              <pc:docMk/>
              <pc:sldMasterMk cId="1944039382" sldId="2147483648"/>
              <pc:sldLayoutMk cId="3253875174" sldId="2147483649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20:15:16.907" v="284" actId="14100"/>
          <pc:sldLayoutMkLst>
            <pc:docMk/>
            <pc:sldMasterMk cId="1944039382" sldId="2147483648"/>
            <pc:sldLayoutMk cId="1664471362" sldId="2147483650"/>
          </pc:sldLayoutMkLst>
          <pc:spChg chg="mod">
            <ac:chgData name="Moritz Spiller" userId="ee7d68fad518d8d2" providerId="LiveId" clId="{F8A47109-9EF6-4448-9F3E-1242B3806D24}" dt="2018-04-16T19:49:31.942" v="0" actId="207"/>
            <ac:spMkLst>
              <pc:docMk/>
              <pc:sldMasterMk cId="1944039382" sldId="2147483648"/>
              <pc:sldLayoutMk cId="1664471362" sldId="2147483650"/>
              <ac:spMk id="2" creationId="{00000000-0000-0000-0000-000000000000}"/>
            </ac:spMkLst>
          </pc:spChg>
          <pc:spChg chg="mod">
            <ac:chgData name="Moritz Spiller" userId="ee7d68fad518d8d2" providerId="LiveId" clId="{F8A47109-9EF6-4448-9F3E-1242B3806D24}" dt="2018-04-16T20:15:16.907" v="284" actId="14100"/>
            <ac:spMkLst>
              <pc:docMk/>
              <pc:sldMasterMk cId="1944039382" sldId="2147483648"/>
              <pc:sldLayoutMk cId="1664471362" sldId="2147483650"/>
              <ac:spMk id="3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46.945" v="2" actId="207"/>
          <pc:sldLayoutMkLst>
            <pc:docMk/>
            <pc:sldMasterMk cId="1944039382" sldId="2147483648"/>
            <pc:sldLayoutMk cId="4122911988" sldId="2147483653"/>
          </pc:sldLayoutMkLst>
          <pc:spChg chg="mod">
            <ac:chgData name="Moritz Spiller" userId="ee7d68fad518d8d2" providerId="LiveId" clId="{F8A47109-9EF6-4448-9F3E-1242B3806D24}" dt="2018-04-16T19:49:46.945" v="2" actId="207"/>
            <ac:spMkLst>
              <pc:docMk/>
              <pc:sldMasterMk cId="1944039382" sldId="2147483648"/>
              <pc:sldLayoutMk cId="4122911988" sldId="2147483653"/>
              <ac:spMk id="2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36.702" v="1" actId="207"/>
          <pc:sldLayoutMkLst>
            <pc:docMk/>
            <pc:sldMasterMk cId="1944039382" sldId="2147483648"/>
            <pc:sldLayoutMk cId="1629391393" sldId="2147483660"/>
          </pc:sldLayoutMkLst>
          <pc:spChg chg="mod">
            <ac:chgData name="Moritz Spiller" userId="ee7d68fad518d8d2" providerId="LiveId" clId="{F8A47109-9EF6-4448-9F3E-1242B3806D24}" dt="2018-04-16T19:49:36.702" v="1" actId="207"/>
            <ac:spMkLst>
              <pc:docMk/>
              <pc:sldMasterMk cId="1944039382" sldId="2147483648"/>
              <pc:sldLayoutMk cId="1629391393" sldId="2147483660"/>
              <ac:spMk id="2" creationId="{00000000-0000-0000-0000-000000000000}"/>
            </ac:spMkLst>
          </pc:spChg>
        </pc:sldLayoutChg>
      </pc:sldMasterChg>
    </pc:docChg>
  </pc:docChgLst>
  <pc:docChgLst>
    <pc:chgData name="janvi T" userId="284b4f77c344d0b7" providerId="Windows Live" clId="Web-{2703F0BE-E2CB-4AA6-8893-0FA13317345E}"/>
    <pc:docChg chg="modSld">
      <pc:chgData name="janvi T" userId="284b4f77c344d0b7" providerId="Windows Live" clId="Web-{2703F0BE-E2CB-4AA6-8893-0FA13317345E}" dt="2018-04-14T22:40:31.070" v="2"/>
      <pc:docMkLst>
        <pc:docMk/>
      </pc:docMkLst>
      <pc:sldChg chg="modSp">
        <pc:chgData name="janvi T" userId="284b4f77c344d0b7" providerId="Windows Live" clId="Web-{2703F0BE-E2CB-4AA6-8893-0FA13317345E}" dt="2018-04-14T22:40:29.570" v="0"/>
        <pc:sldMkLst>
          <pc:docMk/>
          <pc:sldMk cId="4103309497" sldId="257"/>
        </pc:sldMkLst>
        <pc:spChg chg="mod">
          <ac:chgData name="janvi T" userId="284b4f77c344d0b7" providerId="Windows Live" clId="Web-{2703F0BE-E2CB-4AA6-8893-0FA13317345E}" dt="2018-04-14T22:40:29.570" v="0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Quang, Dean -&gt; will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of our </a:t>
            </a:r>
            <a:r>
              <a:rPr lang="de-DE" dirty="0" err="1"/>
              <a:t>motivation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on our </a:t>
            </a:r>
            <a:r>
              <a:rPr lang="de-DE" dirty="0" err="1"/>
              <a:t>blog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Very </a:t>
            </a:r>
            <a:r>
              <a:rPr lang="de-DE" dirty="0" err="1"/>
              <a:t>important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Different </a:t>
            </a:r>
            <a:r>
              <a:rPr lang="de-DE" dirty="0" err="1"/>
              <a:t>backgrounds</a:t>
            </a:r>
            <a:r>
              <a:rPr lang="de-DE" dirty="0"/>
              <a:t> (</a:t>
            </a:r>
            <a:r>
              <a:rPr lang="de-DE" dirty="0" err="1"/>
              <a:t>Electrical</a:t>
            </a:r>
            <a:r>
              <a:rPr lang="de-DE" dirty="0"/>
              <a:t> Engineering, Industrial Engineering), </a:t>
            </a:r>
            <a:r>
              <a:rPr lang="de-DE" dirty="0" err="1"/>
              <a:t>experiences</a:t>
            </a:r>
            <a:r>
              <a:rPr lang="de-DE" dirty="0"/>
              <a:t> (</a:t>
            </a:r>
            <a:r>
              <a:rPr lang="de-DE" dirty="0" err="1"/>
              <a:t>worked</a:t>
            </a:r>
            <a:r>
              <a:rPr lang="de-DE" dirty="0"/>
              <a:t> for some </a:t>
            </a:r>
            <a:r>
              <a:rPr lang="de-DE" dirty="0" err="1"/>
              <a:t>years</a:t>
            </a:r>
            <a:r>
              <a:rPr lang="de-DE" dirty="0"/>
              <a:t>) and </a:t>
            </a:r>
            <a:r>
              <a:rPr lang="de-DE" dirty="0" err="1"/>
              <a:t>cultures</a:t>
            </a:r>
            <a:r>
              <a:rPr lang="de-DE" dirty="0"/>
              <a:t>, that will </a:t>
            </a:r>
            <a:r>
              <a:rPr lang="de-DE" dirty="0" err="1"/>
              <a:t>surely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to </a:t>
            </a:r>
            <a:r>
              <a:rPr lang="de-DE" dirty="0" err="1"/>
              <a:t>controverse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, which will (</a:t>
            </a:r>
            <a:r>
              <a:rPr lang="de-DE" dirty="0" err="1"/>
              <a:t>hopefully</a:t>
            </a:r>
            <a:r>
              <a:rPr lang="de-DE" dirty="0"/>
              <a:t>)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success</a:t>
            </a:r>
            <a:r>
              <a:rPr lang="de-DE" dirty="0"/>
              <a:t> in our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 err="1"/>
              <a:t>Everybody</a:t>
            </a:r>
            <a:r>
              <a:rPr lang="de-DE" dirty="0"/>
              <a:t> will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 her </a:t>
            </a:r>
            <a:r>
              <a:rPr lang="de-DE" dirty="0" err="1"/>
              <a:t>opinion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will support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somebody</a:t>
            </a:r>
            <a:r>
              <a:rPr lang="de-DE" dirty="0"/>
              <a:t> has minor </a:t>
            </a:r>
            <a:r>
              <a:rPr lang="de-DE" dirty="0" err="1"/>
              <a:t>knowledge</a:t>
            </a:r>
            <a:r>
              <a:rPr lang="de-DE" dirty="0"/>
              <a:t> about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Like a </a:t>
            </a:r>
            <a:r>
              <a:rPr lang="de-DE" dirty="0" err="1"/>
              <a:t>chatroom</a:t>
            </a:r>
            <a:r>
              <a:rPr lang="de-DE" dirty="0"/>
              <a:t>, which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-&gt; in my </a:t>
            </a:r>
            <a:r>
              <a:rPr lang="de-DE" dirty="0" err="1"/>
              <a:t>opinion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to </a:t>
            </a:r>
            <a:r>
              <a:rPr lang="de-DE" dirty="0" err="1"/>
              <a:t>organize</a:t>
            </a:r>
            <a:r>
              <a:rPr lang="de-DE" dirty="0"/>
              <a:t> and </a:t>
            </a:r>
            <a:r>
              <a:rPr lang="de-DE" dirty="0" err="1"/>
              <a:t>document</a:t>
            </a:r>
            <a:r>
              <a:rPr lang="de-DE" dirty="0"/>
              <a:t> our </a:t>
            </a:r>
            <a:r>
              <a:rPr lang="de-DE" dirty="0" err="1"/>
              <a:t>work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motivate</a:t>
            </a:r>
            <a:r>
              <a:rPr lang="de-DE" dirty="0"/>
              <a:t> &amp; </a:t>
            </a:r>
            <a:r>
              <a:rPr lang="de-DE" dirty="0" err="1"/>
              <a:t>encourage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to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scrum </a:t>
            </a:r>
            <a:r>
              <a:rPr lang="de-DE" dirty="0" err="1"/>
              <a:t>board</a:t>
            </a:r>
            <a:r>
              <a:rPr lang="de-DE" dirty="0"/>
              <a:t> and </a:t>
            </a:r>
            <a:r>
              <a:rPr lang="de-DE" dirty="0" err="1"/>
              <a:t>copmment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with </a:t>
            </a:r>
            <a:r>
              <a:rPr lang="de-DE" dirty="0" err="1"/>
              <a:t>his</a:t>
            </a:r>
            <a:r>
              <a:rPr lang="de-DE" dirty="0"/>
              <a:t>/ her </a:t>
            </a:r>
            <a:r>
              <a:rPr lang="de-DE" dirty="0" err="1"/>
              <a:t>opinion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Booked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in </a:t>
            </a:r>
            <a:r>
              <a:rPr lang="de-DE" dirty="0" err="1"/>
              <a:t>library</a:t>
            </a:r>
            <a:r>
              <a:rPr lang="de-DE" dirty="0"/>
              <a:t> plus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, so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a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 and </a:t>
            </a:r>
            <a:r>
              <a:rPr lang="de-DE" dirty="0" err="1"/>
              <a:t>useful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one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for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continue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Some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have </a:t>
            </a:r>
            <a:r>
              <a:rPr lang="de-DE" dirty="0" err="1"/>
              <a:t>experience</a:t>
            </a:r>
            <a:r>
              <a:rPr lang="de-DE" dirty="0"/>
              <a:t> in SCRUM,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meetings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to </a:t>
            </a:r>
            <a:r>
              <a:rPr lang="de-DE" dirty="0" err="1"/>
              <a:t>adapt</a:t>
            </a:r>
            <a:r>
              <a:rPr lang="de-DE" dirty="0"/>
              <a:t> fast to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</a:t>
            </a:r>
            <a:r>
              <a:rPr lang="de-DE" dirty="0" err="1"/>
              <a:t>Being</a:t>
            </a:r>
            <a:r>
              <a:rPr lang="de-DE" dirty="0"/>
              <a:t> agile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include</a:t>
            </a:r>
            <a:r>
              <a:rPr lang="de-DE" dirty="0"/>
              <a:t> that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topics</a:t>
            </a:r>
            <a:r>
              <a:rPr lang="de-DE" dirty="0"/>
              <a:t> to which </a:t>
            </a:r>
            <a:r>
              <a:rPr lang="de-DE" dirty="0" err="1"/>
              <a:t>we</a:t>
            </a:r>
            <a:r>
              <a:rPr lang="de-DE" dirty="0"/>
              <a:t> have not been </a:t>
            </a:r>
            <a:r>
              <a:rPr lang="de-DE" dirty="0" err="1"/>
              <a:t>used</a:t>
            </a:r>
            <a:r>
              <a:rPr lang="de-DE" dirty="0"/>
              <a:t> so far or </a:t>
            </a:r>
            <a:r>
              <a:rPr lang="de-DE" dirty="0" err="1"/>
              <a:t>even</a:t>
            </a:r>
            <a:r>
              <a:rPr lang="de-DE" dirty="0"/>
              <a:t> all 4 of </a:t>
            </a:r>
            <a:r>
              <a:rPr lang="de-DE" dirty="0" err="1"/>
              <a:t>us</a:t>
            </a:r>
            <a:r>
              <a:rPr lang="de-DE" dirty="0"/>
              <a:t> have to </a:t>
            </a:r>
            <a:r>
              <a:rPr lang="de-DE" dirty="0" err="1"/>
              <a:t>work</a:t>
            </a:r>
            <a:r>
              <a:rPr lang="de-DE" dirty="0"/>
              <a:t> on one </a:t>
            </a:r>
            <a:r>
              <a:rPr lang="de-DE" dirty="0" err="1"/>
              <a:t>taks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neccessary</a:t>
            </a:r>
            <a:r>
              <a:rPr lang="de-DE" dirty="0"/>
              <a:t>. FOCUS on </a:t>
            </a:r>
            <a:r>
              <a:rPr lang="de-DE" dirty="0" err="1"/>
              <a:t>delivering</a:t>
            </a:r>
            <a:r>
              <a:rPr lang="de-DE" dirty="0"/>
              <a:t> </a:t>
            </a:r>
            <a:r>
              <a:rPr lang="de-DE" dirty="0" err="1"/>
              <a:t>sth</a:t>
            </a:r>
            <a:r>
              <a:rPr lang="de-DE" dirty="0"/>
              <a:t> after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sprint</a:t>
            </a:r>
            <a:endParaRPr lang="de-DE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9750"/>
            <a:ext cx="8246070" cy="289986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3549"/>
            <a:ext cx="8229600" cy="286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4/18/2018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ED443C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ISEE 2018</a:t>
            </a:r>
            <a:endParaRPr lang="en-US" i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0576F-9FC9-4BE8-863C-15372B7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1141F8E-F792-4518-92C3-4AE3A22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 for your attention!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4A62A-EC59-4598-8DBF-DFFD98F2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Coordination with the  Product Owner</a:t>
            </a:r>
            <a:endParaRPr lang="en-US" sz="3200" dirty="0">
              <a:solidFill>
                <a:schemeClr val="tx1"/>
              </a:solidFill>
              <a:cs typeface="Calibri"/>
            </a:endParaRP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</a:p>
          <a:p>
            <a:r>
              <a:rPr lang="en-US" sz="3000" dirty="0">
                <a:solidFill>
                  <a:schemeClr val="tx1"/>
                </a:solidFill>
              </a:rPr>
              <a:t>Quang – Flexible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Flexible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E8A79-9D19-4712-A0B3-13011721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Knowledge about Software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Developing a mobile application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DDCDB-23B9-4D00-AC0C-2A7832F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Benefit of diversity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20119D-0A73-401F-BBC2-0F2A914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en-US" sz="3000" dirty="0">
                <a:solidFill>
                  <a:schemeClr val="tx1"/>
                </a:solidFill>
              </a:rPr>
              <a:t>Maintain</a:t>
            </a:r>
            <a:r>
              <a:rPr lang="de-DE" sz="3000" dirty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Scrum Board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r>
              <a:rPr lang="de-DE" sz="3000" dirty="0">
                <a:solidFill>
                  <a:schemeClr val="tx1"/>
                </a:solidFill>
              </a:rPr>
              <a:t>Team </a:t>
            </a:r>
            <a:r>
              <a:rPr lang="en-US" sz="3000" dirty="0">
                <a:solidFill>
                  <a:schemeClr val="tx1"/>
                </a:solidFill>
              </a:rPr>
              <a:t>calendar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6E1F59-2816-476B-862A-09B7CB0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357D65-5B64-4C2F-A1D6-7BD89B1D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13874B-22E5-447F-95DF-C6616132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4B1353-AB90-48DB-B360-1FDEF23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CD703A-B0DB-47F3-BAFB-959CB40C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Bildschirmpräsentation (16:9)</PresentationFormat>
  <Paragraphs>67</Paragraphs>
  <Slides>10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156</cp:revision>
  <dcterms:created xsi:type="dcterms:W3CDTF">2013-08-21T19:17:07Z</dcterms:created>
  <dcterms:modified xsi:type="dcterms:W3CDTF">2018-04-17T20:39:57Z</dcterms:modified>
</cp:coreProperties>
</file>