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3"/>
  </p:notesMasterIdLst>
  <p:sldIdLst>
    <p:sldId id="256" r:id="rId3"/>
    <p:sldId id="257" r:id="rId4"/>
    <p:sldId id="261" r:id="rId5"/>
    <p:sldId id="272" r:id="rId6"/>
    <p:sldId id="276" r:id="rId7"/>
    <p:sldId id="265" r:id="rId8"/>
    <p:sldId id="274" r:id="rId9"/>
    <p:sldId id="275" r:id="rId10"/>
    <p:sldId id="271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4B0"/>
    <a:srgbClr val="FFDC47"/>
    <a:srgbClr val="FF8001"/>
    <a:srgbClr val="FF9900"/>
    <a:srgbClr val="5EEC3C"/>
    <a:srgbClr val="FFABC9"/>
    <a:srgbClr val="FFFF21"/>
    <a:srgbClr val="9900CC"/>
    <a:srgbClr val="D99B01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35F12-2B77-4351-A63F-211B4A283836}" v="580" dt="2018-07-03T20:46:21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78" autoAdjust="0"/>
  </p:normalViewPr>
  <p:slideViewPr>
    <p:cSldViewPr>
      <p:cViewPr varScale="1">
        <p:scale>
          <a:sx n="102" d="100"/>
          <a:sy n="102" d="100"/>
        </p:scale>
        <p:origin x="67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E1435F12-2B77-4351-A63F-211B4A283836}"/>
    <pc:docChg chg="undo custSel addSld delSld modSld sldOrd">
      <pc:chgData name="Moritz Spiller" userId="ee7d68fad518d8d2" providerId="LiveId" clId="{E1435F12-2B77-4351-A63F-211B4A283836}" dt="2018-07-03T20:46:21.263" v="577" actId="1076"/>
      <pc:docMkLst>
        <pc:docMk/>
      </pc:docMkLst>
      <pc:sldChg chg="modSp">
        <pc:chgData name="Moritz Spiller" userId="ee7d68fad518d8d2" providerId="LiveId" clId="{E1435F12-2B77-4351-A63F-211B4A283836}" dt="2018-07-03T19:52:39.517" v="278" actId="113"/>
        <pc:sldMkLst>
          <pc:docMk/>
          <pc:sldMk cId="1926067541" sldId="260"/>
        </pc:sldMkLst>
        <pc:spChg chg="mod">
          <ac:chgData name="Moritz Spiller" userId="ee7d68fad518d8d2" providerId="LiveId" clId="{E1435F12-2B77-4351-A63F-211B4A283836}" dt="2018-07-03T19:52:39.517" v="278" actId="113"/>
          <ac:spMkLst>
            <pc:docMk/>
            <pc:sldMk cId="1926067541" sldId="260"/>
            <ac:spMk id="3" creationId="{B4EF01E2-431E-40A8-9B19-2D3035E13BDB}"/>
          </ac:spMkLst>
        </pc:spChg>
      </pc:sldChg>
      <pc:sldChg chg="del">
        <pc:chgData name="Moritz Spiller" userId="ee7d68fad518d8d2" providerId="LiveId" clId="{E1435F12-2B77-4351-A63F-211B4A283836}" dt="2018-07-03T19:45:38.936" v="185" actId="2696"/>
        <pc:sldMkLst>
          <pc:docMk/>
          <pc:sldMk cId="1353595908" sldId="263"/>
        </pc:sldMkLst>
      </pc:sldChg>
      <pc:sldChg chg="add del modNotesTx">
        <pc:chgData name="Moritz Spiller" userId="ee7d68fad518d8d2" providerId="LiveId" clId="{E1435F12-2B77-4351-A63F-211B4A283836}" dt="2018-07-03T20:21:19.677" v="551" actId="2696"/>
        <pc:sldMkLst>
          <pc:docMk/>
          <pc:sldMk cId="1041473996" sldId="264"/>
        </pc:sldMkLst>
      </pc:sldChg>
      <pc:sldChg chg="addSp delSp modSp">
        <pc:chgData name="Moritz Spiller" userId="ee7d68fad518d8d2" providerId="LiveId" clId="{E1435F12-2B77-4351-A63F-211B4A283836}" dt="2018-07-03T20:18:20.804" v="550" actId="20577"/>
        <pc:sldMkLst>
          <pc:docMk/>
          <pc:sldMk cId="3812049895" sldId="265"/>
        </pc:sldMkLst>
        <pc:spChg chg="mod">
          <ac:chgData name="Moritz Spiller" userId="ee7d68fad518d8d2" providerId="LiveId" clId="{E1435F12-2B77-4351-A63F-211B4A283836}" dt="2018-07-03T19:44:40.005" v="179" actId="120"/>
          <ac:spMkLst>
            <pc:docMk/>
            <pc:sldMk cId="3812049895" sldId="265"/>
            <ac:spMk id="2" creationId="{00000000-0000-0000-0000-000000000000}"/>
          </ac:spMkLst>
        </pc:spChg>
        <pc:spChg chg="mod">
          <ac:chgData name="Moritz Spiller" userId="ee7d68fad518d8d2" providerId="LiveId" clId="{E1435F12-2B77-4351-A63F-211B4A283836}" dt="2018-07-03T09:06:28.843" v="4" actId="164"/>
          <ac:spMkLst>
            <pc:docMk/>
            <pc:sldMk cId="3812049895" sldId="265"/>
            <ac:spMk id="7" creationId="{E36B01C4-C8CB-4AB5-8D5A-C7AFFA56AD22}"/>
          </ac:spMkLst>
        </pc:spChg>
        <pc:spChg chg="add mod">
          <ac:chgData name="Moritz Spiller" userId="ee7d68fad518d8d2" providerId="LiveId" clId="{E1435F12-2B77-4351-A63F-211B4A283836}" dt="2018-07-03T20:17:53.079" v="542" actId="164"/>
          <ac:spMkLst>
            <pc:docMk/>
            <pc:sldMk cId="3812049895" sldId="265"/>
            <ac:spMk id="8" creationId="{240D691B-3126-4BE8-A2DD-D32CAB6722B6}"/>
          </ac:spMkLst>
        </pc:spChg>
        <pc:spChg chg="del">
          <ac:chgData name="Moritz Spiller" userId="ee7d68fad518d8d2" providerId="LiveId" clId="{E1435F12-2B77-4351-A63F-211B4A283836}" dt="2018-07-03T09:06:08.324" v="1" actId="478"/>
          <ac:spMkLst>
            <pc:docMk/>
            <pc:sldMk cId="3812049895" sldId="265"/>
            <ac:spMk id="8" creationId="{8AEF6897-6C0D-403C-9F6E-69BBDD5567D6}"/>
          </ac:spMkLst>
        </pc:spChg>
        <pc:spChg chg="add mod">
          <ac:chgData name="Moritz Spiller" userId="ee7d68fad518d8d2" providerId="LiveId" clId="{E1435F12-2B77-4351-A63F-211B4A283836}" dt="2018-07-03T20:18:20.804" v="550" actId="20577"/>
          <ac:spMkLst>
            <pc:docMk/>
            <pc:sldMk cId="3812049895" sldId="265"/>
            <ac:spMk id="9" creationId="{0805DC5F-BD15-4F81-B6D3-5A903C342DF2}"/>
          </ac:spMkLst>
        </pc:spChg>
        <pc:spChg chg="add del mod">
          <ac:chgData name="Moritz Spiller" userId="ee7d68fad518d8d2" providerId="LiveId" clId="{E1435F12-2B77-4351-A63F-211B4A283836}" dt="2018-07-03T19:44:44.783" v="180" actId="478"/>
          <ac:spMkLst>
            <pc:docMk/>
            <pc:sldMk cId="3812049895" sldId="265"/>
            <ac:spMk id="10" creationId="{4CD82AC1-AE99-4BAB-8F44-62714E9FB064}"/>
          </ac:spMkLst>
        </pc:spChg>
        <pc:grpChg chg="add del mod">
          <ac:chgData name="Moritz Spiller" userId="ee7d68fad518d8d2" providerId="LiveId" clId="{E1435F12-2B77-4351-A63F-211B4A283836}" dt="2018-07-03T19:41:36.022" v="53" actId="478"/>
          <ac:grpSpMkLst>
            <pc:docMk/>
            <pc:sldMk cId="3812049895" sldId="265"/>
            <ac:grpSpMk id="3" creationId="{8E11663E-5044-4E1A-8D3D-933454226EEA}"/>
          </ac:grpSpMkLst>
        </pc:grpChg>
        <pc:grpChg chg="add mod">
          <ac:chgData name="Moritz Spiller" userId="ee7d68fad518d8d2" providerId="LiveId" clId="{E1435F12-2B77-4351-A63F-211B4A283836}" dt="2018-07-03T20:17:53.079" v="542" actId="164"/>
          <ac:grpSpMkLst>
            <pc:docMk/>
            <pc:sldMk cId="3812049895" sldId="265"/>
            <ac:grpSpMk id="17" creationId="{91B318A4-2A6E-4023-B2C7-00027DBFA47A}"/>
          </ac:grpSpMkLst>
        </pc:grpChg>
        <pc:picChg chg="mod">
          <ac:chgData name="Moritz Spiller" userId="ee7d68fad518d8d2" providerId="LiveId" clId="{E1435F12-2B77-4351-A63F-211B4A283836}" dt="2018-07-03T09:06:28.843" v="4" actId="164"/>
          <ac:picMkLst>
            <pc:docMk/>
            <pc:sldMk cId="3812049895" sldId="265"/>
            <ac:picMk id="5" creationId="{7749CFD9-9D57-4460-BF49-A2AD9290D2FA}"/>
          </ac:picMkLst>
        </pc:picChg>
        <pc:picChg chg="del">
          <ac:chgData name="Moritz Spiller" userId="ee7d68fad518d8d2" providerId="LiveId" clId="{E1435F12-2B77-4351-A63F-211B4A283836}" dt="2018-07-03T09:06:04.303" v="0" actId="478"/>
          <ac:picMkLst>
            <pc:docMk/>
            <pc:sldMk cId="3812049895" sldId="265"/>
            <ac:picMk id="6" creationId="{2F796498-5B78-459E-B7B8-8CA0A8FC960A}"/>
          </ac:picMkLst>
        </pc:picChg>
        <pc:picChg chg="add del mod">
          <ac:chgData name="Moritz Spiller" userId="ee7d68fad518d8d2" providerId="LiveId" clId="{E1435F12-2B77-4351-A63F-211B4A283836}" dt="2018-07-03T20:14:28.216" v="517" actId="478"/>
          <ac:picMkLst>
            <pc:docMk/>
            <pc:sldMk cId="3812049895" sldId="265"/>
            <ac:picMk id="6" creationId="{A55DA375-073F-40CD-BD6F-CEDEE4E26B67}"/>
          </ac:picMkLst>
        </pc:picChg>
        <pc:picChg chg="add del mod">
          <ac:chgData name="Moritz Spiller" userId="ee7d68fad518d8d2" providerId="LiveId" clId="{E1435F12-2B77-4351-A63F-211B4A283836}" dt="2018-07-03T20:15:18.376" v="529" actId="478"/>
          <ac:picMkLst>
            <pc:docMk/>
            <pc:sldMk cId="3812049895" sldId="265"/>
            <ac:picMk id="12" creationId="{6B081502-CC62-4924-8544-4651BD4D562E}"/>
          </ac:picMkLst>
        </pc:picChg>
        <pc:picChg chg="add del mod">
          <ac:chgData name="Moritz Spiller" userId="ee7d68fad518d8d2" providerId="LiveId" clId="{E1435F12-2B77-4351-A63F-211B4A283836}" dt="2018-07-03T20:16:03.295" v="533" actId="478"/>
          <ac:picMkLst>
            <pc:docMk/>
            <pc:sldMk cId="3812049895" sldId="265"/>
            <ac:picMk id="14" creationId="{FBA9BE6B-59E3-4C97-9AB5-2AD29A39542B}"/>
          </ac:picMkLst>
        </pc:picChg>
        <pc:picChg chg="add mod">
          <ac:chgData name="Moritz Spiller" userId="ee7d68fad518d8d2" providerId="LiveId" clId="{E1435F12-2B77-4351-A63F-211B4A283836}" dt="2018-07-03T20:17:53.079" v="542" actId="164"/>
          <ac:picMkLst>
            <pc:docMk/>
            <pc:sldMk cId="3812049895" sldId="265"/>
            <ac:picMk id="16" creationId="{3E3AA93A-0A6D-46A4-BAB7-C8DCBA4D077E}"/>
          </ac:picMkLst>
        </pc:picChg>
      </pc:sldChg>
      <pc:sldChg chg="del modTransition">
        <pc:chgData name="Moritz Spiller" userId="ee7d68fad518d8d2" providerId="LiveId" clId="{E1435F12-2B77-4351-A63F-211B4A283836}" dt="2018-07-03T19:46:26.065" v="186" actId="2696"/>
        <pc:sldMkLst>
          <pc:docMk/>
          <pc:sldMk cId="3558377850" sldId="268"/>
        </pc:sldMkLst>
      </pc:sldChg>
      <pc:sldChg chg="del modTransition">
        <pc:chgData name="Moritz Spiller" userId="ee7d68fad518d8d2" providerId="LiveId" clId="{E1435F12-2B77-4351-A63F-211B4A283836}" dt="2018-07-03T19:46:29.556" v="187" actId="2696"/>
        <pc:sldMkLst>
          <pc:docMk/>
          <pc:sldMk cId="3782471233" sldId="269"/>
        </pc:sldMkLst>
      </pc:sldChg>
      <pc:sldChg chg="addSp delSp modSp del">
        <pc:chgData name="Moritz Spiller" userId="ee7d68fad518d8d2" providerId="LiveId" clId="{E1435F12-2B77-4351-A63F-211B4A283836}" dt="2018-07-03T09:09:26.162" v="41" actId="2696"/>
        <pc:sldMkLst>
          <pc:docMk/>
          <pc:sldMk cId="2046383632" sldId="270"/>
        </pc:sldMkLst>
        <pc:spChg chg="del mod">
          <ac:chgData name="Moritz Spiller" userId="ee7d68fad518d8d2" providerId="LiveId" clId="{E1435F12-2B77-4351-A63F-211B4A283836}" dt="2018-07-03T09:07:58.026" v="15" actId="478"/>
          <ac:spMkLst>
            <pc:docMk/>
            <pc:sldMk cId="2046383632" sldId="270"/>
            <ac:spMk id="2" creationId="{80077F82-233B-4732-8C69-99DED9981249}"/>
          </ac:spMkLst>
        </pc:spChg>
        <pc:spChg chg="add mod">
          <ac:chgData name="Moritz Spiller" userId="ee7d68fad518d8d2" providerId="LiveId" clId="{E1435F12-2B77-4351-A63F-211B4A283836}" dt="2018-07-03T09:08:43.926" v="25" actId="255"/>
          <ac:spMkLst>
            <pc:docMk/>
            <pc:sldMk cId="2046383632" sldId="270"/>
            <ac:spMk id="5" creationId="{E4B76348-2A85-4409-94BA-7E2CB6BB86F2}"/>
          </ac:spMkLst>
        </pc:spChg>
        <pc:picChg chg="del">
          <ac:chgData name="Moritz Spiller" userId="ee7d68fad518d8d2" providerId="LiveId" clId="{E1435F12-2B77-4351-A63F-211B4A283836}" dt="2018-07-03T09:08:58.940" v="27" actId="2696"/>
          <ac:picMkLst>
            <pc:docMk/>
            <pc:sldMk cId="2046383632" sldId="270"/>
            <ac:picMk id="4" creationId="{06A829EE-2A44-4441-99F7-03616FEF96EE}"/>
          </ac:picMkLst>
        </pc:picChg>
      </pc:sldChg>
      <pc:sldChg chg="addSp delSp modSp">
        <pc:chgData name="Moritz Spiller" userId="ee7d68fad518d8d2" providerId="LiveId" clId="{E1435F12-2B77-4351-A63F-211B4A283836}" dt="2018-07-03T20:44:58.151" v="571" actId="207"/>
        <pc:sldMkLst>
          <pc:docMk/>
          <pc:sldMk cId="1026891103" sldId="272"/>
        </pc:sldMkLst>
        <pc:spChg chg="del">
          <ac:chgData name="Moritz Spiller" userId="ee7d68fad518d8d2" providerId="LiveId" clId="{E1435F12-2B77-4351-A63F-211B4A283836}" dt="2018-07-03T19:53:41.799" v="283" actId="478"/>
          <ac:spMkLst>
            <pc:docMk/>
            <pc:sldMk cId="1026891103" sldId="272"/>
            <ac:spMk id="3" creationId="{00000000-0000-0000-0000-000000000000}"/>
          </ac:spMkLst>
        </pc:spChg>
        <pc:spChg chg="del mod">
          <ac:chgData name="Moritz Spiller" userId="ee7d68fad518d8d2" providerId="LiveId" clId="{E1435F12-2B77-4351-A63F-211B4A283836}" dt="2018-07-03T19:53:40.097" v="282" actId="478"/>
          <ac:spMkLst>
            <pc:docMk/>
            <pc:sldMk cId="1026891103" sldId="272"/>
            <ac:spMk id="4" creationId="{7ECB5900-692F-41E7-938D-08BBC886381F}"/>
          </ac:spMkLst>
        </pc:spChg>
        <pc:spChg chg="add del mod">
          <ac:chgData name="Moritz Spiller" userId="ee7d68fad518d8d2" providerId="LiveId" clId="{E1435F12-2B77-4351-A63F-211B4A283836}" dt="2018-07-03T19:59:33.263" v="284" actId="478"/>
          <ac:spMkLst>
            <pc:docMk/>
            <pc:sldMk cId="1026891103" sldId="272"/>
            <ac:spMk id="6" creationId="{37BE3CB0-9E57-4C68-BFF7-3BB8A808AF1B}"/>
          </ac:spMkLst>
        </pc:spChg>
        <pc:spChg chg="add mod ord">
          <ac:chgData name="Moritz Spiller" userId="ee7d68fad518d8d2" providerId="LiveId" clId="{E1435F12-2B77-4351-A63F-211B4A283836}" dt="2018-07-03T20:05:39.812" v="358" actId="1076"/>
          <ac:spMkLst>
            <pc:docMk/>
            <pc:sldMk cId="1026891103" sldId="272"/>
            <ac:spMk id="9" creationId="{3BA9466D-A2D8-4B28-830A-E086669CACDA}"/>
          </ac:spMkLst>
        </pc:spChg>
        <pc:spChg chg="add del mod">
          <ac:chgData name="Moritz Spiller" userId="ee7d68fad518d8d2" providerId="LiveId" clId="{E1435F12-2B77-4351-A63F-211B4A283836}" dt="2018-07-03T20:06:36.838" v="361" actId="478"/>
          <ac:spMkLst>
            <pc:docMk/>
            <pc:sldMk cId="1026891103" sldId="272"/>
            <ac:spMk id="41" creationId="{5898C8D1-6E19-4D0E-825F-3D8A8A39052A}"/>
          </ac:spMkLst>
        </pc:spChg>
        <pc:grpChg chg="add del mod">
          <ac:chgData name="Moritz Spiller" userId="ee7d68fad518d8d2" providerId="LiveId" clId="{E1435F12-2B77-4351-A63F-211B4A283836}" dt="2018-07-03T20:44:43.325" v="567" actId="478"/>
          <ac:grpSpMkLst>
            <pc:docMk/>
            <pc:sldMk cId="1026891103" sldId="272"/>
            <ac:grpSpMk id="39" creationId="{1A3AC7DC-A895-4FDD-A985-517049860F91}"/>
          </ac:grpSpMkLst>
        </pc:grpChg>
        <pc:grpChg chg="add mod">
          <ac:chgData name="Moritz Spiller" userId="ee7d68fad518d8d2" providerId="LiveId" clId="{E1435F12-2B77-4351-A63F-211B4A283836}" dt="2018-07-03T20:12:29.150" v="502" actId="1035"/>
          <ac:grpSpMkLst>
            <pc:docMk/>
            <pc:sldMk cId="1026891103" sldId="272"/>
            <ac:grpSpMk id="40" creationId="{07E4EBAC-1C59-47AA-8106-01CB99045766}"/>
          </ac:grpSpMkLst>
        </pc:grpChg>
        <pc:graphicFrameChg chg="add mod">
          <ac:chgData name="Moritz Spiller" userId="ee7d68fad518d8d2" providerId="LiveId" clId="{E1435F12-2B77-4351-A63F-211B4A283836}" dt="2018-07-03T20:24:52.263" v="554" actId="18714"/>
          <ac:graphicFrameMkLst>
            <pc:docMk/>
            <pc:sldMk cId="1026891103" sldId="272"/>
            <ac:graphicFrameMk id="10" creationId="{6041D5FC-76FC-4DE8-958F-269197E9D819}"/>
          </ac:graphicFrameMkLst>
        </pc:graphicFrameChg>
        <pc:graphicFrameChg chg="add mod">
          <ac:chgData name="Moritz Spiller" userId="ee7d68fad518d8d2" providerId="LiveId" clId="{E1435F12-2B77-4351-A63F-211B4A283836}" dt="2018-07-03T20:44:58.151" v="571" actId="207"/>
          <ac:graphicFrameMkLst>
            <pc:docMk/>
            <pc:sldMk cId="1026891103" sldId="272"/>
            <ac:graphicFrameMk id="11" creationId="{A02BE10A-56D5-4272-8CCE-B00CD3922AAA}"/>
          </ac:graphicFrameMkLst>
        </pc:graphicFrameChg>
        <pc:graphicFrameChg chg="add del mod">
          <ac:chgData name="Moritz Spiller" userId="ee7d68fad518d8d2" providerId="LiveId" clId="{E1435F12-2B77-4351-A63F-211B4A283836}" dt="2018-07-03T20:07:00.608" v="364" actId="478"/>
          <ac:graphicFrameMkLst>
            <pc:docMk/>
            <pc:sldMk cId="1026891103" sldId="272"/>
            <ac:graphicFrameMk id="42" creationId="{3C3DEC6B-3613-4D22-8843-B69C63884EA2}"/>
          </ac:graphicFrameMkLst>
        </pc:graphicFrameChg>
        <pc:graphicFrameChg chg="add mod modGraphic">
          <ac:chgData name="Moritz Spiller" userId="ee7d68fad518d8d2" providerId="LiveId" clId="{E1435F12-2B77-4351-A63F-211B4A283836}" dt="2018-07-03T20:12:21.891" v="493" actId="1036"/>
          <ac:graphicFrameMkLst>
            <pc:docMk/>
            <pc:sldMk cId="1026891103" sldId="272"/>
            <ac:graphicFrameMk id="43" creationId="{6C90BBC0-0F98-40F0-9F72-46CDBF2B106D}"/>
          </ac:graphicFrameMkLst>
        </pc:graphicFrameChg>
        <pc:picChg chg="add mod">
          <ac:chgData name="Moritz Spiller" userId="ee7d68fad518d8d2" providerId="LiveId" clId="{E1435F12-2B77-4351-A63F-211B4A283836}" dt="2018-07-03T20:12:32.484" v="503" actId="14100"/>
          <ac:picMkLst>
            <pc:docMk/>
            <pc:sldMk cId="1026891103" sldId="272"/>
            <ac:picMk id="8" creationId="{0881A059-59B0-4D56-B36F-DD5CC1A8AB19}"/>
          </ac:picMkLst>
        </pc:picChg>
        <pc:cxnChg chg="add del mod">
          <ac:chgData name="Moritz Spiller" userId="ee7d68fad518d8d2" providerId="LiveId" clId="{E1435F12-2B77-4351-A63F-211B4A283836}" dt="2018-07-03T20:02:29.162" v="323" actId="478"/>
          <ac:cxnSpMkLst>
            <pc:docMk/>
            <pc:sldMk cId="1026891103" sldId="272"/>
            <ac:cxnSpMk id="13" creationId="{11988EBA-3CFD-4C72-9AAB-C9E71C4AF328}"/>
          </ac:cxnSpMkLst>
        </pc:cxnChg>
        <pc:cxnChg chg="add del mod">
          <ac:chgData name="Moritz Spiller" userId="ee7d68fad518d8d2" providerId="LiveId" clId="{E1435F12-2B77-4351-A63F-211B4A283836}" dt="2018-07-03T20:02:48.584" v="327" actId="478"/>
          <ac:cxnSpMkLst>
            <pc:docMk/>
            <pc:sldMk cId="1026891103" sldId="272"/>
            <ac:cxnSpMk id="16" creationId="{69BF1824-36A4-49A7-BEEE-2274BAAB7B06}"/>
          </ac:cxnSpMkLst>
        </pc:cxnChg>
        <pc:cxnChg chg="add del mod">
          <ac:chgData name="Moritz Spiller" userId="ee7d68fad518d8d2" providerId="LiveId" clId="{E1435F12-2B77-4351-A63F-211B4A283836}" dt="2018-07-03T20:03:16.896" v="334" actId="478"/>
          <ac:cxnSpMkLst>
            <pc:docMk/>
            <pc:sldMk cId="1026891103" sldId="272"/>
            <ac:cxnSpMk id="20" creationId="{C144D09C-9135-4EF9-B5DA-3D7303924561}"/>
          </ac:cxnSpMkLst>
        </pc:cxnChg>
        <pc:cxnChg chg="add del mod">
          <ac:chgData name="Moritz Spiller" userId="ee7d68fad518d8d2" providerId="LiveId" clId="{E1435F12-2B77-4351-A63F-211B4A283836}" dt="2018-07-03T20:03:43.724" v="339" actId="478"/>
          <ac:cxnSpMkLst>
            <pc:docMk/>
            <pc:sldMk cId="1026891103" sldId="272"/>
            <ac:cxnSpMk id="27" creationId="{1B0D0C75-EC3B-4C2A-875E-0452A1CE7A08}"/>
          </ac:cxnSpMkLst>
        </pc:cxnChg>
        <pc:cxnChg chg="add del mod">
          <ac:chgData name="Moritz Spiller" userId="ee7d68fad518d8d2" providerId="LiveId" clId="{E1435F12-2B77-4351-A63F-211B4A283836}" dt="2018-07-03T20:44:47.854" v="569" actId="478"/>
          <ac:cxnSpMkLst>
            <pc:docMk/>
            <pc:sldMk cId="1026891103" sldId="272"/>
            <ac:cxnSpMk id="32" creationId="{CCD4B84A-3CE7-4E12-8105-934035015459}"/>
          </ac:cxnSpMkLst>
        </pc:cxnChg>
        <pc:cxnChg chg="add del mod">
          <ac:chgData name="Moritz Spiller" userId="ee7d68fad518d8d2" providerId="LiveId" clId="{E1435F12-2B77-4351-A63F-211B4A283836}" dt="2018-07-03T20:44:43.325" v="567" actId="478"/>
          <ac:cxnSpMkLst>
            <pc:docMk/>
            <pc:sldMk cId="1026891103" sldId="272"/>
            <ac:cxnSpMk id="34" creationId="{9D05A9D7-2FF1-48D7-B5DB-E5C5A13B0B37}"/>
          </ac:cxnSpMkLst>
        </pc:cxnChg>
        <pc:cxnChg chg="add del mod">
          <ac:chgData name="Moritz Spiller" userId="ee7d68fad518d8d2" providerId="LiveId" clId="{E1435F12-2B77-4351-A63F-211B4A283836}" dt="2018-07-03T20:44:45.287" v="568" actId="478"/>
          <ac:cxnSpMkLst>
            <pc:docMk/>
            <pc:sldMk cId="1026891103" sldId="272"/>
            <ac:cxnSpMk id="36" creationId="{7F59C1E0-588D-4B95-B5B6-D7E59F59D4F5}"/>
          </ac:cxnSpMkLst>
        </pc:cxnChg>
      </pc:sldChg>
      <pc:sldChg chg="addSp delSp modSp add del modNotesTx">
        <pc:chgData name="Moritz Spiller" userId="ee7d68fad518d8d2" providerId="LiveId" clId="{E1435F12-2B77-4351-A63F-211B4A283836}" dt="2018-07-03T19:49:30.193" v="232" actId="2696"/>
        <pc:sldMkLst>
          <pc:docMk/>
          <pc:sldMk cId="3983662317" sldId="273"/>
        </pc:sldMkLst>
        <pc:spChg chg="mod">
          <ac:chgData name="Moritz Spiller" userId="ee7d68fad518d8d2" providerId="LiveId" clId="{E1435F12-2B77-4351-A63F-211B4A283836}" dt="2018-07-03T09:09:21.581" v="40" actId="20577"/>
          <ac:spMkLst>
            <pc:docMk/>
            <pc:sldMk cId="3983662317" sldId="273"/>
            <ac:spMk id="2" creationId="{00000000-0000-0000-0000-000000000000}"/>
          </ac:spMkLst>
        </pc:spChg>
        <pc:spChg chg="add del mod">
          <ac:chgData name="Moritz Spiller" userId="ee7d68fad518d8d2" providerId="LiveId" clId="{E1435F12-2B77-4351-A63F-211B4A283836}" dt="2018-07-03T09:09:10.025" v="30" actId="478"/>
          <ac:spMkLst>
            <pc:docMk/>
            <pc:sldMk cId="3983662317" sldId="273"/>
            <ac:spMk id="4" creationId="{24FB46C7-B95A-4705-B69D-D87D533D5AAD}"/>
          </ac:spMkLst>
        </pc:spChg>
        <pc:graphicFrameChg chg="del">
          <ac:chgData name="Moritz Spiller" userId="ee7d68fad518d8d2" providerId="LiveId" clId="{E1435F12-2B77-4351-A63F-211B4A283836}" dt="2018-07-03T09:09:03.788" v="28" actId="478"/>
          <ac:graphicFrameMkLst>
            <pc:docMk/>
            <pc:sldMk cId="3983662317" sldId="273"/>
            <ac:graphicFrameMk id="6" creationId="{12F73CFC-A3FD-4088-8532-BF407265E385}"/>
          </ac:graphicFrameMkLst>
        </pc:graphicFrameChg>
        <pc:picChg chg="add del mod">
          <ac:chgData name="Moritz Spiller" userId="ee7d68fad518d8d2" providerId="LiveId" clId="{E1435F12-2B77-4351-A63F-211B4A283836}" dt="2018-07-03T19:47:18.514" v="197" actId="2696"/>
          <ac:picMkLst>
            <pc:docMk/>
            <pc:sldMk cId="3983662317" sldId="273"/>
            <ac:picMk id="4" creationId="{59A232CE-EB16-4EE1-869A-3E626BA59CA5}"/>
          </ac:picMkLst>
        </pc:picChg>
        <pc:picChg chg="add del mod">
          <ac:chgData name="Moritz Spiller" userId="ee7d68fad518d8d2" providerId="LiveId" clId="{E1435F12-2B77-4351-A63F-211B4A283836}" dt="2018-07-03T19:46:46.774" v="192" actId="478"/>
          <ac:picMkLst>
            <pc:docMk/>
            <pc:sldMk cId="3983662317" sldId="273"/>
            <ac:picMk id="7" creationId="{30BF883C-34ED-49D1-BAE8-C571E4C52422}"/>
          </ac:picMkLst>
        </pc:picChg>
      </pc:sldChg>
      <pc:sldChg chg="addSp modSp add mod setBg">
        <pc:chgData name="Moritz Spiller" userId="ee7d68fad518d8d2" providerId="LiveId" clId="{E1435F12-2B77-4351-A63F-211B4A283836}" dt="2018-07-03T19:38:00.376" v="52" actId="14100"/>
        <pc:sldMkLst>
          <pc:docMk/>
          <pc:sldMk cId="2491351703" sldId="274"/>
        </pc:sldMkLst>
        <pc:picChg chg="add mod">
          <ac:chgData name="Moritz Spiller" userId="ee7d68fad518d8d2" providerId="LiveId" clId="{E1435F12-2B77-4351-A63F-211B4A283836}" dt="2018-07-03T19:38:00.376" v="52" actId="14100"/>
          <ac:picMkLst>
            <pc:docMk/>
            <pc:sldMk cId="2491351703" sldId="274"/>
            <ac:picMk id="3" creationId="{5556243D-4DE7-4893-B923-C3463C73E7DB}"/>
          </ac:picMkLst>
        </pc:picChg>
      </pc:sldChg>
      <pc:sldChg chg="addSp delSp modSp add ord modAnim">
        <pc:chgData name="Moritz Spiller" userId="ee7d68fad518d8d2" providerId="LiveId" clId="{E1435F12-2B77-4351-A63F-211B4A283836}" dt="2018-07-03T20:46:21.263" v="577" actId="1076"/>
        <pc:sldMkLst>
          <pc:docMk/>
          <pc:sldMk cId="250074015" sldId="275"/>
        </pc:sldMkLst>
        <pc:spChg chg="add mod">
          <ac:chgData name="Moritz Spiller" userId="ee7d68fad518d8d2" providerId="LiveId" clId="{E1435F12-2B77-4351-A63F-211B4A283836}" dt="2018-07-03T20:46:21.263" v="577" actId="1076"/>
          <ac:spMkLst>
            <pc:docMk/>
            <pc:sldMk cId="250074015" sldId="275"/>
            <ac:spMk id="3" creationId="{D8DF3115-080E-4FD0-9762-14707AC0E217}"/>
          </ac:spMkLst>
        </pc:spChg>
        <pc:spChg chg="add mod">
          <ac:chgData name="Moritz Spiller" userId="ee7d68fad518d8d2" providerId="LiveId" clId="{E1435F12-2B77-4351-A63F-211B4A283836}" dt="2018-07-03T20:46:21.263" v="577" actId="1076"/>
          <ac:spMkLst>
            <pc:docMk/>
            <pc:sldMk cId="250074015" sldId="275"/>
            <ac:spMk id="4" creationId="{2E791302-28E8-4C77-8FAB-B37117988095}"/>
          </ac:spMkLst>
        </pc:spChg>
        <pc:spChg chg="del mod">
          <ac:chgData name="Moritz Spiller" userId="ee7d68fad518d8d2" providerId="LiveId" clId="{E1435F12-2B77-4351-A63F-211B4A283836}" dt="2018-07-03T20:43:01.019" v="558" actId="478"/>
          <ac:spMkLst>
            <pc:docMk/>
            <pc:sldMk cId="250074015" sldId="275"/>
            <ac:spMk id="8" creationId="{240D691B-3126-4BE8-A2DD-D32CAB6722B6}"/>
          </ac:spMkLst>
        </pc:spChg>
        <pc:spChg chg="mod">
          <ac:chgData name="Moritz Spiller" userId="ee7d68fad518d8d2" providerId="LiveId" clId="{E1435F12-2B77-4351-A63F-211B4A283836}" dt="2018-07-03T19:49:50.652" v="250" actId="20577"/>
          <ac:spMkLst>
            <pc:docMk/>
            <pc:sldMk cId="250074015" sldId="275"/>
            <ac:spMk id="9" creationId="{0805DC5F-BD15-4F81-B6D3-5A903C342DF2}"/>
          </ac:spMkLst>
        </pc:spChg>
        <pc:grpChg chg="add mod">
          <ac:chgData name="Moritz Spiller" userId="ee7d68fad518d8d2" providerId="LiveId" clId="{E1435F12-2B77-4351-A63F-211B4A283836}" dt="2018-07-03T19:51:35.528" v="274" actId="164"/>
          <ac:grpSpMkLst>
            <pc:docMk/>
            <pc:sldMk cId="250074015" sldId="275"/>
            <ac:grpSpMk id="5" creationId="{78FD109D-24BA-4A56-A03C-7913A341EB55}"/>
          </ac:grpSpMkLst>
        </pc:grpChg>
        <pc:grpChg chg="add del mod">
          <ac:chgData name="Moritz Spiller" userId="ee7d68fad518d8d2" providerId="LiveId" clId="{E1435F12-2B77-4351-A63F-211B4A283836}" dt="2018-07-03T20:43:01.019" v="558" actId="478"/>
          <ac:grpSpMkLst>
            <pc:docMk/>
            <pc:sldMk cId="250074015" sldId="275"/>
            <ac:grpSpMk id="10" creationId="{2FB69967-4062-43E6-9778-4F9A01EC74E2}"/>
          </ac:grpSpMkLst>
        </pc:grpChg>
        <pc:grpChg chg="add mod">
          <ac:chgData name="Moritz Spiller" userId="ee7d68fad518d8d2" providerId="LiveId" clId="{E1435F12-2B77-4351-A63F-211B4A283836}" dt="2018-07-03T20:45:54.199" v="572" actId="14100"/>
          <ac:grpSpMkLst>
            <pc:docMk/>
            <pc:sldMk cId="250074015" sldId="275"/>
            <ac:grpSpMk id="11" creationId="{625B1D4C-567E-4971-92E7-CABDE64CBB22}"/>
          </ac:grpSpMkLst>
        </pc:grpChg>
        <pc:picChg chg="del">
          <ac:chgData name="Moritz Spiller" userId="ee7d68fad518d8d2" providerId="LiveId" clId="{E1435F12-2B77-4351-A63F-211B4A283836}" dt="2018-07-03T19:47:40.443" v="203" actId="478"/>
          <ac:picMkLst>
            <pc:docMk/>
            <pc:sldMk cId="250074015" sldId="275"/>
            <ac:picMk id="6" creationId="{A55DA375-073F-40CD-BD6F-CEDEE4E26B67}"/>
          </ac:picMkLst>
        </pc:picChg>
        <pc:picChg chg="add mod">
          <ac:chgData name="Moritz Spiller" userId="ee7d68fad518d8d2" providerId="LiveId" clId="{E1435F12-2B77-4351-A63F-211B4A283836}" dt="2018-07-03T20:46:06.383" v="575" actId="1076"/>
          <ac:picMkLst>
            <pc:docMk/>
            <pc:sldMk cId="250074015" sldId="275"/>
            <ac:picMk id="7" creationId="{6F1E57D0-6ABC-487F-804D-4BF64C0D7F91}"/>
          </ac:picMkLst>
        </pc:picChg>
      </pc:sldChg>
      <pc:sldChg chg="modSp add">
        <pc:chgData name="Moritz Spiller" userId="ee7d68fad518d8d2" providerId="LiveId" clId="{E1435F12-2B77-4351-A63F-211B4A283836}" dt="2018-07-03T20:44:31.994" v="566" actId="207"/>
        <pc:sldMkLst>
          <pc:docMk/>
          <pc:sldMk cId="202931454" sldId="276"/>
        </pc:sldMkLst>
        <pc:graphicFrameChg chg="mod">
          <ac:chgData name="Moritz Spiller" userId="ee7d68fad518d8d2" providerId="LiveId" clId="{E1435F12-2B77-4351-A63F-211B4A283836}" dt="2018-07-03T20:44:31.994" v="566" actId="207"/>
          <ac:graphicFrameMkLst>
            <pc:docMk/>
            <pc:sldMk cId="202931454" sldId="276"/>
            <ac:graphicFrameMk id="10" creationId="{6041D5FC-76FC-4DE8-958F-269197E9D819}"/>
          </ac:graphicFrameMkLst>
        </pc:graphicFrameChg>
        <pc:graphicFrameChg chg="modGraphic">
          <ac:chgData name="Moritz Spiller" userId="ee7d68fad518d8d2" providerId="LiveId" clId="{E1435F12-2B77-4351-A63F-211B4A283836}" dt="2018-07-03T20:44:01.094" v="561" actId="20577"/>
          <ac:graphicFrameMkLst>
            <pc:docMk/>
            <pc:sldMk cId="202931454" sldId="276"/>
            <ac:graphicFrameMk id="43" creationId="{6C90BBC0-0F98-40F0-9F72-46CDBF2B106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6E75D-4899-431B-AB73-999536F52716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0B57E42-665C-4B6C-B63B-671D74770A2F}">
      <dgm:prSet phldrT="[Text]"/>
      <dgm:spPr/>
      <dgm:t>
        <a:bodyPr/>
        <a:lstStyle/>
        <a:p>
          <a:r>
            <a:rPr lang="de-DE" dirty="0"/>
            <a:t>Unit </a:t>
          </a:r>
          <a:r>
            <a:rPr lang="de-DE" dirty="0" err="1"/>
            <a:t>Testing</a:t>
          </a:r>
          <a:endParaRPr lang="en-US" dirty="0"/>
        </a:p>
      </dgm:t>
    </dgm:pt>
    <dgm:pt modelId="{973918B6-A559-421E-8D1E-DD05ADF86DD0}" type="parTrans" cxnId="{000A28A5-EEB3-412D-AC68-1EE3701EADE6}">
      <dgm:prSet/>
      <dgm:spPr/>
      <dgm:t>
        <a:bodyPr/>
        <a:lstStyle/>
        <a:p>
          <a:endParaRPr lang="en-US"/>
        </a:p>
      </dgm:t>
    </dgm:pt>
    <dgm:pt modelId="{D1FA4828-E936-4DB2-9F91-308EE3B28DC9}" type="sibTrans" cxnId="{000A28A5-EEB3-412D-AC68-1EE3701EADE6}">
      <dgm:prSet/>
      <dgm:spPr/>
      <dgm:t>
        <a:bodyPr/>
        <a:lstStyle/>
        <a:p>
          <a:endParaRPr lang="en-US"/>
        </a:p>
      </dgm:t>
    </dgm:pt>
    <dgm:pt modelId="{E8860DD3-49ED-4D68-854F-BB3D427FAD7C}">
      <dgm:prSet phldrT="[Text]"/>
      <dgm:spPr/>
      <dgm:t>
        <a:bodyPr/>
        <a:lstStyle/>
        <a:p>
          <a:r>
            <a:rPr lang="de-DE" dirty="0"/>
            <a:t>Ad-Hoc Integration</a:t>
          </a:r>
          <a:endParaRPr lang="en-US" dirty="0"/>
        </a:p>
      </dgm:t>
    </dgm:pt>
    <dgm:pt modelId="{F761AF9B-F1E6-464F-BA28-C004D3CDDFED}" type="parTrans" cxnId="{9B9915D3-12E6-4810-9D68-DFA6FAEDD64E}">
      <dgm:prSet/>
      <dgm:spPr/>
      <dgm:t>
        <a:bodyPr/>
        <a:lstStyle/>
        <a:p>
          <a:endParaRPr lang="en-US"/>
        </a:p>
      </dgm:t>
    </dgm:pt>
    <dgm:pt modelId="{D03D3296-8F8A-431D-A103-DF4768411804}" type="sibTrans" cxnId="{9B9915D3-12E6-4810-9D68-DFA6FAEDD64E}">
      <dgm:prSet/>
      <dgm:spPr/>
      <dgm:t>
        <a:bodyPr/>
        <a:lstStyle/>
        <a:p>
          <a:endParaRPr lang="en-US"/>
        </a:p>
      </dgm:t>
    </dgm:pt>
    <dgm:pt modelId="{DBC098A4-A496-44C0-A1E7-744DA4F8EA14}">
      <dgm:prSet phldrT="[Text]"/>
      <dgm:spPr/>
      <dgm:t>
        <a:bodyPr/>
        <a:lstStyle/>
        <a:p>
          <a:r>
            <a:rPr lang="de-DE" dirty="0"/>
            <a:t>System </a:t>
          </a:r>
          <a:r>
            <a:rPr lang="de-DE" dirty="0" err="1"/>
            <a:t>Testing</a:t>
          </a:r>
          <a:endParaRPr lang="en-US" dirty="0"/>
        </a:p>
      </dgm:t>
    </dgm:pt>
    <dgm:pt modelId="{DC57244A-5A20-4681-9421-414483CA92F9}" type="parTrans" cxnId="{0D510327-DE39-42C0-A8E2-063285B7F2A8}">
      <dgm:prSet/>
      <dgm:spPr/>
      <dgm:t>
        <a:bodyPr/>
        <a:lstStyle/>
        <a:p>
          <a:endParaRPr lang="en-US"/>
        </a:p>
      </dgm:t>
    </dgm:pt>
    <dgm:pt modelId="{AB2C8FD0-4EDB-4E8F-91F0-6DFEE71DCE77}" type="sibTrans" cxnId="{0D510327-DE39-42C0-A8E2-063285B7F2A8}">
      <dgm:prSet/>
      <dgm:spPr/>
      <dgm:t>
        <a:bodyPr/>
        <a:lstStyle/>
        <a:p>
          <a:endParaRPr lang="en-US"/>
        </a:p>
      </dgm:t>
    </dgm:pt>
    <dgm:pt modelId="{BDE722F1-C6AF-4196-A581-16AE2D139F8D}">
      <dgm:prSet/>
      <dgm:spPr/>
      <dgm:t>
        <a:bodyPr/>
        <a:lstStyle/>
        <a:p>
          <a:r>
            <a:rPr lang="de-DE" dirty="0"/>
            <a:t>User Acceptance Tests</a:t>
          </a:r>
          <a:endParaRPr lang="en-US" dirty="0"/>
        </a:p>
      </dgm:t>
    </dgm:pt>
    <dgm:pt modelId="{2F0675DC-4FD1-4723-9DE9-6D289AEBAB3E}" type="parTrans" cxnId="{F459CC0C-5AB1-4405-B8B8-E292214A60DE}">
      <dgm:prSet/>
      <dgm:spPr/>
      <dgm:t>
        <a:bodyPr/>
        <a:lstStyle/>
        <a:p>
          <a:endParaRPr lang="en-US"/>
        </a:p>
      </dgm:t>
    </dgm:pt>
    <dgm:pt modelId="{EF72BC06-BDF7-4540-B474-49BCB7C01B87}" type="sibTrans" cxnId="{F459CC0C-5AB1-4405-B8B8-E292214A60DE}">
      <dgm:prSet/>
      <dgm:spPr/>
      <dgm:t>
        <a:bodyPr/>
        <a:lstStyle/>
        <a:p>
          <a:endParaRPr lang="en-US"/>
        </a:p>
      </dgm:t>
    </dgm:pt>
    <dgm:pt modelId="{760E31D0-78D0-4A8F-80E7-897E45E198A7}" type="pres">
      <dgm:prSet presAssocID="{7406E75D-4899-431B-AB73-999536F52716}" presName="rootnode" presStyleCnt="0">
        <dgm:presLayoutVars>
          <dgm:chMax/>
          <dgm:chPref/>
          <dgm:dir/>
          <dgm:animLvl val="lvl"/>
        </dgm:presLayoutVars>
      </dgm:prSet>
      <dgm:spPr/>
    </dgm:pt>
    <dgm:pt modelId="{91D0B77F-2949-4A94-B8E8-BB3A7644D279}" type="pres">
      <dgm:prSet presAssocID="{F0B57E42-665C-4B6C-B63B-671D74770A2F}" presName="composite" presStyleCnt="0"/>
      <dgm:spPr/>
    </dgm:pt>
    <dgm:pt modelId="{0DAE8B0A-BFEC-4579-B037-2ABAE120910E}" type="pres">
      <dgm:prSet presAssocID="{F0B57E42-665C-4B6C-B63B-671D74770A2F}" presName="LShape" presStyleLbl="alignNode1" presStyleIdx="0" presStyleCnt="7"/>
      <dgm:spPr/>
    </dgm:pt>
    <dgm:pt modelId="{EF05A3F8-2892-410E-806D-A0BD05807CA9}" type="pres">
      <dgm:prSet presAssocID="{F0B57E42-665C-4B6C-B63B-671D74770A2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9A02D4E-0861-4230-B4C4-25F55BA2A73A}" type="pres">
      <dgm:prSet presAssocID="{F0B57E42-665C-4B6C-B63B-671D74770A2F}" presName="Triangle" presStyleLbl="alignNode1" presStyleIdx="1" presStyleCnt="7"/>
      <dgm:spPr/>
    </dgm:pt>
    <dgm:pt modelId="{217B4BC2-ED63-410C-BAF5-EB5CEBDAC29F}" type="pres">
      <dgm:prSet presAssocID="{D1FA4828-E936-4DB2-9F91-308EE3B28DC9}" presName="sibTrans" presStyleCnt="0"/>
      <dgm:spPr/>
    </dgm:pt>
    <dgm:pt modelId="{5DC52AC1-3BA8-405C-8ACB-797D7CF5EDD8}" type="pres">
      <dgm:prSet presAssocID="{D1FA4828-E936-4DB2-9F91-308EE3B28DC9}" presName="space" presStyleCnt="0"/>
      <dgm:spPr/>
    </dgm:pt>
    <dgm:pt modelId="{A14B0D1B-F4FE-4631-912D-2AC0E96E3DE5}" type="pres">
      <dgm:prSet presAssocID="{E8860DD3-49ED-4D68-854F-BB3D427FAD7C}" presName="composite" presStyleCnt="0"/>
      <dgm:spPr/>
    </dgm:pt>
    <dgm:pt modelId="{AE56AB94-ABF1-4483-B95F-BB554589DB41}" type="pres">
      <dgm:prSet presAssocID="{E8860DD3-49ED-4D68-854F-BB3D427FAD7C}" presName="LShape" presStyleLbl="alignNode1" presStyleIdx="2" presStyleCnt="7"/>
      <dgm:spPr/>
    </dgm:pt>
    <dgm:pt modelId="{FB91F14B-1C22-4699-A8A1-F5D06BBB9B9D}" type="pres">
      <dgm:prSet presAssocID="{E8860DD3-49ED-4D68-854F-BB3D427FAD7C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089C8C8-81D7-492F-A5E3-F5B651A45D98}" type="pres">
      <dgm:prSet presAssocID="{E8860DD3-49ED-4D68-854F-BB3D427FAD7C}" presName="Triangle" presStyleLbl="alignNode1" presStyleIdx="3" presStyleCnt="7"/>
      <dgm:spPr/>
    </dgm:pt>
    <dgm:pt modelId="{A1788184-904B-4B24-B5F6-7B946259F8B2}" type="pres">
      <dgm:prSet presAssocID="{D03D3296-8F8A-431D-A103-DF4768411804}" presName="sibTrans" presStyleCnt="0"/>
      <dgm:spPr/>
    </dgm:pt>
    <dgm:pt modelId="{B35A0CBE-80CC-4483-92ED-E1E70FAFC4CF}" type="pres">
      <dgm:prSet presAssocID="{D03D3296-8F8A-431D-A103-DF4768411804}" presName="space" presStyleCnt="0"/>
      <dgm:spPr/>
    </dgm:pt>
    <dgm:pt modelId="{76B3271B-CAD5-4F1D-85DC-EFFDE0FC2C81}" type="pres">
      <dgm:prSet presAssocID="{DBC098A4-A496-44C0-A1E7-744DA4F8EA14}" presName="composite" presStyleCnt="0"/>
      <dgm:spPr/>
    </dgm:pt>
    <dgm:pt modelId="{11EA867F-FF7F-49E5-806A-7AB45B7C3C44}" type="pres">
      <dgm:prSet presAssocID="{DBC098A4-A496-44C0-A1E7-744DA4F8EA14}" presName="LShape" presStyleLbl="alignNode1" presStyleIdx="4" presStyleCnt="7"/>
      <dgm:spPr/>
    </dgm:pt>
    <dgm:pt modelId="{B838F33D-0A58-40E9-9788-6D9B75206676}" type="pres">
      <dgm:prSet presAssocID="{DBC098A4-A496-44C0-A1E7-744DA4F8EA14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4786805-5BD7-4B7B-9C66-C173563BFA6B}" type="pres">
      <dgm:prSet presAssocID="{DBC098A4-A496-44C0-A1E7-744DA4F8EA14}" presName="Triangle" presStyleLbl="alignNode1" presStyleIdx="5" presStyleCnt="7"/>
      <dgm:spPr/>
    </dgm:pt>
    <dgm:pt modelId="{CCC173B6-DFC3-444C-8C6A-F66CAAEC514B}" type="pres">
      <dgm:prSet presAssocID="{AB2C8FD0-4EDB-4E8F-91F0-6DFEE71DCE77}" presName="sibTrans" presStyleCnt="0"/>
      <dgm:spPr/>
    </dgm:pt>
    <dgm:pt modelId="{97EBEA7A-E2D3-458F-904E-BFE06E9D757A}" type="pres">
      <dgm:prSet presAssocID="{AB2C8FD0-4EDB-4E8F-91F0-6DFEE71DCE77}" presName="space" presStyleCnt="0"/>
      <dgm:spPr/>
    </dgm:pt>
    <dgm:pt modelId="{FCDD655D-1343-45D0-ABB2-BA3DF126AEEC}" type="pres">
      <dgm:prSet presAssocID="{BDE722F1-C6AF-4196-A581-16AE2D139F8D}" presName="composite" presStyleCnt="0"/>
      <dgm:spPr/>
    </dgm:pt>
    <dgm:pt modelId="{71493C10-EA6C-4062-A434-2D7D0A1CFB21}" type="pres">
      <dgm:prSet presAssocID="{BDE722F1-C6AF-4196-A581-16AE2D139F8D}" presName="LShape" presStyleLbl="alignNode1" presStyleIdx="6" presStyleCnt="7"/>
      <dgm:spPr/>
    </dgm:pt>
    <dgm:pt modelId="{44C592C3-BBF7-4BEB-B575-7356D6E741D4}" type="pres">
      <dgm:prSet presAssocID="{BDE722F1-C6AF-4196-A581-16AE2D139F8D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EB69B00-4734-4735-B9BC-39CEA514BC12}" type="presOf" srcId="{7406E75D-4899-431B-AB73-999536F52716}" destId="{760E31D0-78D0-4A8F-80E7-897E45E198A7}" srcOrd="0" destOrd="0" presId="urn:microsoft.com/office/officeart/2009/3/layout/StepUpProcess"/>
    <dgm:cxn modelId="{F459CC0C-5AB1-4405-B8B8-E292214A60DE}" srcId="{7406E75D-4899-431B-AB73-999536F52716}" destId="{BDE722F1-C6AF-4196-A581-16AE2D139F8D}" srcOrd="3" destOrd="0" parTransId="{2F0675DC-4FD1-4723-9DE9-6D289AEBAB3E}" sibTransId="{EF72BC06-BDF7-4540-B474-49BCB7C01B87}"/>
    <dgm:cxn modelId="{087A5B16-9984-4AFF-B714-9FFEA793F3DA}" type="presOf" srcId="{BDE722F1-C6AF-4196-A581-16AE2D139F8D}" destId="{44C592C3-BBF7-4BEB-B575-7356D6E741D4}" srcOrd="0" destOrd="0" presId="urn:microsoft.com/office/officeart/2009/3/layout/StepUpProcess"/>
    <dgm:cxn modelId="{0D510327-DE39-42C0-A8E2-063285B7F2A8}" srcId="{7406E75D-4899-431B-AB73-999536F52716}" destId="{DBC098A4-A496-44C0-A1E7-744DA4F8EA14}" srcOrd="2" destOrd="0" parTransId="{DC57244A-5A20-4681-9421-414483CA92F9}" sibTransId="{AB2C8FD0-4EDB-4E8F-91F0-6DFEE71DCE77}"/>
    <dgm:cxn modelId="{000A28A5-EEB3-412D-AC68-1EE3701EADE6}" srcId="{7406E75D-4899-431B-AB73-999536F52716}" destId="{F0B57E42-665C-4B6C-B63B-671D74770A2F}" srcOrd="0" destOrd="0" parTransId="{973918B6-A559-421E-8D1E-DD05ADF86DD0}" sibTransId="{D1FA4828-E936-4DB2-9F91-308EE3B28DC9}"/>
    <dgm:cxn modelId="{316797B9-BF50-4393-98F6-65202D5B64C9}" type="presOf" srcId="{DBC098A4-A496-44C0-A1E7-744DA4F8EA14}" destId="{B838F33D-0A58-40E9-9788-6D9B75206676}" srcOrd="0" destOrd="0" presId="urn:microsoft.com/office/officeart/2009/3/layout/StepUpProcess"/>
    <dgm:cxn modelId="{2F7C8AC2-2A07-4BB9-9EFC-EE094EB68B3E}" type="presOf" srcId="{F0B57E42-665C-4B6C-B63B-671D74770A2F}" destId="{EF05A3F8-2892-410E-806D-A0BD05807CA9}" srcOrd="0" destOrd="0" presId="urn:microsoft.com/office/officeart/2009/3/layout/StepUpProcess"/>
    <dgm:cxn modelId="{9B9915D3-12E6-4810-9D68-DFA6FAEDD64E}" srcId="{7406E75D-4899-431B-AB73-999536F52716}" destId="{E8860DD3-49ED-4D68-854F-BB3D427FAD7C}" srcOrd="1" destOrd="0" parTransId="{F761AF9B-F1E6-464F-BA28-C004D3CDDFED}" sibTransId="{D03D3296-8F8A-431D-A103-DF4768411804}"/>
    <dgm:cxn modelId="{B682A2E9-EDA7-4961-988F-120D796BA816}" type="presOf" srcId="{E8860DD3-49ED-4D68-854F-BB3D427FAD7C}" destId="{FB91F14B-1C22-4699-A8A1-F5D06BBB9B9D}" srcOrd="0" destOrd="0" presId="urn:microsoft.com/office/officeart/2009/3/layout/StepUpProcess"/>
    <dgm:cxn modelId="{3D53D007-6D96-4602-BFDD-E778519D9D0C}" type="presParOf" srcId="{760E31D0-78D0-4A8F-80E7-897E45E198A7}" destId="{91D0B77F-2949-4A94-B8E8-BB3A7644D279}" srcOrd="0" destOrd="0" presId="urn:microsoft.com/office/officeart/2009/3/layout/StepUpProcess"/>
    <dgm:cxn modelId="{A34E2728-D153-4268-B07A-C10B0F13D1AB}" type="presParOf" srcId="{91D0B77F-2949-4A94-B8E8-BB3A7644D279}" destId="{0DAE8B0A-BFEC-4579-B037-2ABAE120910E}" srcOrd="0" destOrd="0" presId="urn:microsoft.com/office/officeart/2009/3/layout/StepUpProcess"/>
    <dgm:cxn modelId="{C9149594-11F7-4C74-AAA9-1F54E9012DB3}" type="presParOf" srcId="{91D0B77F-2949-4A94-B8E8-BB3A7644D279}" destId="{EF05A3F8-2892-410E-806D-A0BD05807CA9}" srcOrd="1" destOrd="0" presId="urn:microsoft.com/office/officeart/2009/3/layout/StepUpProcess"/>
    <dgm:cxn modelId="{FAEF811A-4200-4281-97C5-A2F8349081D8}" type="presParOf" srcId="{91D0B77F-2949-4A94-B8E8-BB3A7644D279}" destId="{69A02D4E-0861-4230-B4C4-25F55BA2A73A}" srcOrd="2" destOrd="0" presId="urn:microsoft.com/office/officeart/2009/3/layout/StepUpProcess"/>
    <dgm:cxn modelId="{A94AC17A-67DA-4027-A21D-6526F40A07C4}" type="presParOf" srcId="{760E31D0-78D0-4A8F-80E7-897E45E198A7}" destId="{217B4BC2-ED63-410C-BAF5-EB5CEBDAC29F}" srcOrd="1" destOrd="0" presId="urn:microsoft.com/office/officeart/2009/3/layout/StepUpProcess"/>
    <dgm:cxn modelId="{9C4D5E62-0DB3-487F-A35D-91F8CB7D4581}" type="presParOf" srcId="{217B4BC2-ED63-410C-BAF5-EB5CEBDAC29F}" destId="{5DC52AC1-3BA8-405C-8ACB-797D7CF5EDD8}" srcOrd="0" destOrd="0" presId="urn:microsoft.com/office/officeart/2009/3/layout/StepUpProcess"/>
    <dgm:cxn modelId="{223A06DE-81B4-48B0-A116-1D3564EAB2DD}" type="presParOf" srcId="{760E31D0-78D0-4A8F-80E7-897E45E198A7}" destId="{A14B0D1B-F4FE-4631-912D-2AC0E96E3DE5}" srcOrd="2" destOrd="0" presId="urn:microsoft.com/office/officeart/2009/3/layout/StepUpProcess"/>
    <dgm:cxn modelId="{F65E49DF-BD32-44F8-B43B-1470AF9CA1FC}" type="presParOf" srcId="{A14B0D1B-F4FE-4631-912D-2AC0E96E3DE5}" destId="{AE56AB94-ABF1-4483-B95F-BB554589DB41}" srcOrd="0" destOrd="0" presId="urn:microsoft.com/office/officeart/2009/3/layout/StepUpProcess"/>
    <dgm:cxn modelId="{E7252CC0-7F03-4F9B-A942-8D051277B6F0}" type="presParOf" srcId="{A14B0D1B-F4FE-4631-912D-2AC0E96E3DE5}" destId="{FB91F14B-1C22-4699-A8A1-F5D06BBB9B9D}" srcOrd="1" destOrd="0" presId="urn:microsoft.com/office/officeart/2009/3/layout/StepUpProcess"/>
    <dgm:cxn modelId="{B69D4177-EA20-4B6E-99EB-B0425C9AEAFF}" type="presParOf" srcId="{A14B0D1B-F4FE-4631-912D-2AC0E96E3DE5}" destId="{2089C8C8-81D7-492F-A5E3-F5B651A45D98}" srcOrd="2" destOrd="0" presId="urn:microsoft.com/office/officeart/2009/3/layout/StepUpProcess"/>
    <dgm:cxn modelId="{210FDE4B-7C8F-4D36-BC0B-5F4B898B8539}" type="presParOf" srcId="{760E31D0-78D0-4A8F-80E7-897E45E198A7}" destId="{A1788184-904B-4B24-B5F6-7B946259F8B2}" srcOrd="3" destOrd="0" presId="urn:microsoft.com/office/officeart/2009/3/layout/StepUpProcess"/>
    <dgm:cxn modelId="{A79EE844-7CB5-4187-AABA-8E75ECFB56C4}" type="presParOf" srcId="{A1788184-904B-4B24-B5F6-7B946259F8B2}" destId="{B35A0CBE-80CC-4483-92ED-E1E70FAFC4CF}" srcOrd="0" destOrd="0" presId="urn:microsoft.com/office/officeart/2009/3/layout/StepUpProcess"/>
    <dgm:cxn modelId="{27DCA9E7-41B9-47F9-99CA-F232DE101D71}" type="presParOf" srcId="{760E31D0-78D0-4A8F-80E7-897E45E198A7}" destId="{76B3271B-CAD5-4F1D-85DC-EFFDE0FC2C81}" srcOrd="4" destOrd="0" presId="urn:microsoft.com/office/officeart/2009/3/layout/StepUpProcess"/>
    <dgm:cxn modelId="{62328477-EC08-4C8E-8684-B90047B0C6C0}" type="presParOf" srcId="{76B3271B-CAD5-4F1D-85DC-EFFDE0FC2C81}" destId="{11EA867F-FF7F-49E5-806A-7AB45B7C3C44}" srcOrd="0" destOrd="0" presId="urn:microsoft.com/office/officeart/2009/3/layout/StepUpProcess"/>
    <dgm:cxn modelId="{68B7E633-4D9D-4B65-A334-8174A61CD372}" type="presParOf" srcId="{76B3271B-CAD5-4F1D-85DC-EFFDE0FC2C81}" destId="{B838F33D-0A58-40E9-9788-6D9B75206676}" srcOrd="1" destOrd="0" presId="urn:microsoft.com/office/officeart/2009/3/layout/StepUpProcess"/>
    <dgm:cxn modelId="{ECFF395E-6F18-43E3-948F-90B037C9047F}" type="presParOf" srcId="{76B3271B-CAD5-4F1D-85DC-EFFDE0FC2C81}" destId="{54786805-5BD7-4B7B-9C66-C173563BFA6B}" srcOrd="2" destOrd="0" presId="urn:microsoft.com/office/officeart/2009/3/layout/StepUpProcess"/>
    <dgm:cxn modelId="{A4B4023F-DCB3-4603-B7AA-4D35E55BF250}" type="presParOf" srcId="{760E31D0-78D0-4A8F-80E7-897E45E198A7}" destId="{CCC173B6-DFC3-444C-8C6A-F66CAAEC514B}" srcOrd="5" destOrd="0" presId="urn:microsoft.com/office/officeart/2009/3/layout/StepUpProcess"/>
    <dgm:cxn modelId="{68FD7593-A468-4F3E-AEAA-7BEE6C0E16FC}" type="presParOf" srcId="{CCC173B6-DFC3-444C-8C6A-F66CAAEC514B}" destId="{97EBEA7A-E2D3-458F-904E-BFE06E9D757A}" srcOrd="0" destOrd="0" presId="urn:microsoft.com/office/officeart/2009/3/layout/StepUpProcess"/>
    <dgm:cxn modelId="{E7BF004D-F823-411D-998D-09DBB612B8B8}" type="presParOf" srcId="{760E31D0-78D0-4A8F-80E7-897E45E198A7}" destId="{FCDD655D-1343-45D0-ABB2-BA3DF126AEEC}" srcOrd="6" destOrd="0" presId="urn:microsoft.com/office/officeart/2009/3/layout/StepUpProcess"/>
    <dgm:cxn modelId="{57514AC5-75F0-4624-A279-B3D069D95798}" type="presParOf" srcId="{FCDD655D-1343-45D0-ABB2-BA3DF126AEEC}" destId="{71493C10-EA6C-4062-A434-2D7D0A1CFB21}" srcOrd="0" destOrd="0" presId="urn:microsoft.com/office/officeart/2009/3/layout/StepUpProcess"/>
    <dgm:cxn modelId="{288C2061-01B2-4C11-A231-585F23E98B42}" type="presParOf" srcId="{FCDD655D-1343-45D0-ABB2-BA3DF126AEEC}" destId="{44C592C3-BBF7-4BEB-B575-7356D6E741D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4F651E-AFAA-4731-9AD7-3C6400446B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1CC970-F689-42EF-8735-C50774C3B06B}">
      <dgm:prSet phldrT="[Text]"/>
      <dgm:spPr/>
      <dgm:t>
        <a:bodyPr/>
        <a:lstStyle/>
        <a:p>
          <a:r>
            <a:rPr lang="de-DE" dirty="0"/>
            <a:t>233</a:t>
          </a:r>
          <a:endParaRPr lang="en-US" dirty="0"/>
        </a:p>
      </dgm:t>
    </dgm:pt>
    <dgm:pt modelId="{C6408A5D-E547-4A47-A3B0-046FEB86A72C}" type="parTrans" cxnId="{D8405B64-63D5-4204-921B-B880C126C766}">
      <dgm:prSet/>
      <dgm:spPr/>
      <dgm:t>
        <a:bodyPr/>
        <a:lstStyle/>
        <a:p>
          <a:endParaRPr lang="en-US"/>
        </a:p>
      </dgm:t>
    </dgm:pt>
    <dgm:pt modelId="{DF51C388-C46E-4795-AD04-2B8406F6D6EE}" type="sibTrans" cxnId="{D8405B64-63D5-4204-921B-B880C126C766}">
      <dgm:prSet/>
      <dgm:spPr/>
      <dgm:t>
        <a:bodyPr/>
        <a:lstStyle/>
        <a:p>
          <a:endParaRPr lang="en-US"/>
        </a:p>
      </dgm:t>
    </dgm:pt>
    <dgm:pt modelId="{18B16357-4A19-44B3-934D-44BAF432406B}">
      <dgm:prSet phldrT="[Text]"/>
      <dgm:spPr/>
      <dgm:t>
        <a:bodyPr/>
        <a:lstStyle/>
        <a:p>
          <a:r>
            <a:rPr lang="de-DE" dirty="0"/>
            <a:t>234</a:t>
          </a:r>
          <a:endParaRPr lang="en-US" dirty="0"/>
        </a:p>
      </dgm:t>
    </dgm:pt>
    <dgm:pt modelId="{9F9458AB-2918-4052-9D2D-3E72A1C3EB0E}" type="parTrans" cxnId="{60D55DD1-4901-4F61-8842-33C319E911DC}">
      <dgm:prSet/>
      <dgm:spPr/>
      <dgm:t>
        <a:bodyPr/>
        <a:lstStyle/>
        <a:p>
          <a:endParaRPr lang="en-US"/>
        </a:p>
      </dgm:t>
    </dgm:pt>
    <dgm:pt modelId="{4F48FC99-64DB-4A60-96BB-971371A9BE4D}" type="sibTrans" cxnId="{60D55DD1-4901-4F61-8842-33C319E911DC}">
      <dgm:prSet/>
      <dgm:spPr/>
      <dgm:t>
        <a:bodyPr/>
        <a:lstStyle/>
        <a:p>
          <a:endParaRPr lang="en-US"/>
        </a:p>
      </dgm:t>
    </dgm:pt>
    <dgm:pt modelId="{B067404F-DDAB-4BBD-B756-EA54161590D5}">
      <dgm:prSet phldrT="[Text]"/>
      <dgm:spPr/>
      <dgm:t>
        <a:bodyPr/>
        <a:lstStyle/>
        <a:p>
          <a:r>
            <a:rPr lang="de-DE" dirty="0"/>
            <a:t>235</a:t>
          </a:r>
          <a:endParaRPr lang="en-US" dirty="0"/>
        </a:p>
      </dgm:t>
    </dgm:pt>
    <dgm:pt modelId="{CCDD5C38-36FF-43C4-80D6-BF7D7EF186DB}" type="parTrans" cxnId="{6DD721CE-B2E6-457A-BF5F-F3721BD3CF27}">
      <dgm:prSet/>
      <dgm:spPr/>
      <dgm:t>
        <a:bodyPr/>
        <a:lstStyle/>
        <a:p>
          <a:endParaRPr lang="en-US"/>
        </a:p>
      </dgm:t>
    </dgm:pt>
    <dgm:pt modelId="{A8CD9308-F1A5-46A6-93EA-15E5F412EFDA}" type="sibTrans" cxnId="{6DD721CE-B2E6-457A-BF5F-F3721BD3CF27}">
      <dgm:prSet/>
      <dgm:spPr/>
      <dgm:t>
        <a:bodyPr/>
        <a:lstStyle/>
        <a:p>
          <a:endParaRPr lang="en-US"/>
        </a:p>
      </dgm:t>
    </dgm:pt>
    <dgm:pt modelId="{6B4843D5-002F-450F-8DE5-60851CAAB587}" type="pres">
      <dgm:prSet presAssocID="{594F651E-AFAA-4731-9AD7-3C6400446B37}" presName="Name0" presStyleCnt="0">
        <dgm:presLayoutVars>
          <dgm:dir/>
          <dgm:resizeHandles val="exact"/>
        </dgm:presLayoutVars>
      </dgm:prSet>
      <dgm:spPr/>
    </dgm:pt>
    <dgm:pt modelId="{EEF70151-D933-407B-A30B-4A364E812301}" type="pres">
      <dgm:prSet presAssocID="{631CC970-F689-42EF-8735-C50774C3B06B}" presName="node" presStyleLbl="node1" presStyleIdx="0" presStyleCnt="3">
        <dgm:presLayoutVars>
          <dgm:bulletEnabled val="1"/>
        </dgm:presLayoutVars>
      </dgm:prSet>
      <dgm:spPr/>
    </dgm:pt>
    <dgm:pt modelId="{E9C37A4D-EFBE-489F-877F-404C63C9D8ED}" type="pres">
      <dgm:prSet presAssocID="{DF51C388-C46E-4795-AD04-2B8406F6D6EE}" presName="sibTrans" presStyleLbl="sibTrans2D1" presStyleIdx="0" presStyleCnt="2"/>
      <dgm:spPr/>
    </dgm:pt>
    <dgm:pt modelId="{DC17084C-A4F5-4AE8-9D75-18F2298518D5}" type="pres">
      <dgm:prSet presAssocID="{DF51C388-C46E-4795-AD04-2B8406F6D6EE}" presName="connectorText" presStyleLbl="sibTrans2D1" presStyleIdx="0" presStyleCnt="2"/>
      <dgm:spPr/>
    </dgm:pt>
    <dgm:pt modelId="{BA03319A-15C1-4239-8B41-FD44D2E87429}" type="pres">
      <dgm:prSet presAssocID="{18B16357-4A19-44B3-934D-44BAF432406B}" presName="node" presStyleLbl="node1" presStyleIdx="1" presStyleCnt="3">
        <dgm:presLayoutVars>
          <dgm:bulletEnabled val="1"/>
        </dgm:presLayoutVars>
      </dgm:prSet>
      <dgm:spPr/>
    </dgm:pt>
    <dgm:pt modelId="{2CB12A19-76AF-44FA-B275-4EA250AF27EB}" type="pres">
      <dgm:prSet presAssocID="{4F48FC99-64DB-4A60-96BB-971371A9BE4D}" presName="sibTrans" presStyleLbl="sibTrans2D1" presStyleIdx="1" presStyleCnt="2"/>
      <dgm:spPr/>
    </dgm:pt>
    <dgm:pt modelId="{D74E9FA1-1822-4C0C-86FD-E0F35AEC7C40}" type="pres">
      <dgm:prSet presAssocID="{4F48FC99-64DB-4A60-96BB-971371A9BE4D}" presName="connectorText" presStyleLbl="sibTrans2D1" presStyleIdx="1" presStyleCnt="2"/>
      <dgm:spPr/>
    </dgm:pt>
    <dgm:pt modelId="{AF5B9200-D65E-4940-BD9D-5B7D507FC161}" type="pres">
      <dgm:prSet presAssocID="{B067404F-DDAB-4BBD-B756-EA54161590D5}" presName="node" presStyleLbl="node1" presStyleIdx="2" presStyleCnt="3">
        <dgm:presLayoutVars>
          <dgm:bulletEnabled val="1"/>
        </dgm:presLayoutVars>
      </dgm:prSet>
      <dgm:spPr/>
    </dgm:pt>
  </dgm:ptLst>
  <dgm:cxnLst>
    <dgm:cxn modelId="{AD36A50A-22C6-4D2D-A459-ACC5BBF23171}" type="presOf" srcId="{DF51C388-C46E-4795-AD04-2B8406F6D6EE}" destId="{DC17084C-A4F5-4AE8-9D75-18F2298518D5}" srcOrd="1" destOrd="0" presId="urn:microsoft.com/office/officeart/2005/8/layout/process1"/>
    <dgm:cxn modelId="{6870FB19-617D-4062-9C0E-66541D18A073}" type="presOf" srcId="{631CC970-F689-42EF-8735-C50774C3B06B}" destId="{EEF70151-D933-407B-A30B-4A364E812301}" srcOrd="0" destOrd="0" presId="urn:microsoft.com/office/officeart/2005/8/layout/process1"/>
    <dgm:cxn modelId="{9BB68E1A-22AB-4D3B-9936-B783C4981B73}" type="presOf" srcId="{594F651E-AFAA-4731-9AD7-3C6400446B37}" destId="{6B4843D5-002F-450F-8DE5-60851CAAB587}" srcOrd="0" destOrd="0" presId="urn:microsoft.com/office/officeart/2005/8/layout/process1"/>
    <dgm:cxn modelId="{D8405B64-63D5-4204-921B-B880C126C766}" srcId="{594F651E-AFAA-4731-9AD7-3C6400446B37}" destId="{631CC970-F689-42EF-8735-C50774C3B06B}" srcOrd="0" destOrd="0" parTransId="{C6408A5D-E547-4A47-A3B0-046FEB86A72C}" sibTransId="{DF51C388-C46E-4795-AD04-2B8406F6D6EE}"/>
    <dgm:cxn modelId="{4E8AE069-ACCB-4369-BC54-2BC602C67BB7}" type="presOf" srcId="{18B16357-4A19-44B3-934D-44BAF432406B}" destId="{BA03319A-15C1-4239-8B41-FD44D2E87429}" srcOrd="0" destOrd="0" presId="urn:microsoft.com/office/officeart/2005/8/layout/process1"/>
    <dgm:cxn modelId="{840C8F6E-BAC6-4532-85A2-AD77552D12A4}" type="presOf" srcId="{DF51C388-C46E-4795-AD04-2B8406F6D6EE}" destId="{E9C37A4D-EFBE-489F-877F-404C63C9D8ED}" srcOrd="0" destOrd="0" presId="urn:microsoft.com/office/officeart/2005/8/layout/process1"/>
    <dgm:cxn modelId="{6DE575B7-FE92-4221-BD76-9CC9055A9AF1}" type="presOf" srcId="{4F48FC99-64DB-4A60-96BB-971371A9BE4D}" destId="{2CB12A19-76AF-44FA-B275-4EA250AF27EB}" srcOrd="0" destOrd="0" presId="urn:microsoft.com/office/officeart/2005/8/layout/process1"/>
    <dgm:cxn modelId="{A54376CA-190B-4DF2-9DF1-3BDC01C76BBB}" type="presOf" srcId="{B067404F-DDAB-4BBD-B756-EA54161590D5}" destId="{AF5B9200-D65E-4940-BD9D-5B7D507FC161}" srcOrd="0" destOrd="0" presId="urn:microsoft.com/office/officeart/2005/8/layout/process1"/>
    <dgm:cxn modelId="{6DD721CE-B2E6-457A-BF5F-F3721BD3CF27}" srcId="{594F651E-AFAA-4731-9AD7-3C6400446B37}" destId="{B067404F-DDAB-4BBD-B756-EA54161590D5}" srcOrd="2" destOrd="0" parTransId="{CCDD5C38-36FF-43C4-80D6-BF7D7EF186DB}" sibTransId="{A8CD9308-F1A5-46A6-93EA-15E5F412EFDA}"/>
    <dgm:cxn modelId="{60D55DD1-4901-4F61-8842-33C319E911DC}" srcId="{594F651E-AFAA-4731-9AD7-3C6400446B37}" destId="{18B16357-4A19-44B3-934D-44BAF432406B}" srcOrd="1" destOrd="0" parTransId="{9F9458AB-2918-4052-9D2D-3E72A1C3EB0E}" sibTransId="{4F48FC99-64DB-4A60-96BB-971371A9BE4D}"/>
    <dgm:cxn modelId="{7B6908DE-57BC-4362-AC28-87137FE38343}" type="presOf" srcId="{4F48FC99-64DB-4A60-96BB-971371A9BE4D}" destId="{D74E9FA1-1822-4C0C-86FD-E0F35AEC7C40}" srcOrd="1" destOrd="0" presId="urn:microsoft.com/office/officeart/2005/8/layout/process1"/>
    <dgm:cxn modelId="{88C25289-484C-4BD5-ABE0-D659A5AC085E}" type="presParOf" srcId="{6B4843D5-002F-450F-8DE5-60851CAAB587}" destId="{EEF70151-D933-407B-A30B-4A364E812301}" srcOrd="0" destOrd="0" presId="urn:microsoft.com/office/officeart/2005/8/layout/process1"/>
    <dgm:cxn modelId="{9FFDB2A7-878B-46E4-9D48-16B65F1A3720}" type="presParOf" srcId="{6B4843D5-002F-450F-8DE5-60851CAAB587}" destId="{E9C37A4D-EFBE-489F-877F-404C63C9D8ED}" srcOrd="1" destOrd="0" presId="urn:microsoft.com/office/officeart/2005/8/layout/process1"/>
    <dgm:cxn modelId="{8B21B444-BA5B-40EA-9A2F-D4A65BE92121}" type="presParOf" srcId="{E9C37A4D-EFBE-489F-877F-404C63C9D8ED}" destId="{DC17084C-A4F5-4AE8-9D75-18F2298518D5}" srcOrd="0" destOrd="0" presId="urn:microsoft.com/office/officeart/2005/8/layout/process1"/>
    <dgm:cxn modelId="{64BCE096-D8B8-44A0-BF9B-57DC46FF9DEF}" type="presParOf" srcId="{6B4843D5-002F-450F-8DE5-60851CAAB587}" destId="{BA03319A-15C1-4239-8B41-FD44D2E87429}" srcOrd="2" destOrd="0" presId="urn:microsoft.com/office/officeart/2005/8/layout/process1"/>
    <dgm:cxn modelId="{C4171859-1981-4321-84B1-774BD976F125}" type="presParOf" srcId="{6B4843D5-002F-450F-8DE5-60851CAAB587}" destId="{2CB12A19-76AF-44FA-B275-4EA250AF27EB}" srcOrd="3" destOrd="0" presId="urn:microsoft.com/office/officeart/2005/8/layout/process1"/>
    <dgm:cxn modelId="{FD125900-756C-49B1-9116-317A0F7FF494}" type="presParOf" srcId="{2CB12A19-76AF-44FA-B275-4EA250AF27EB}" destId="{D74E9FA1-1822-4C0C-86FD-E0F35AEC7C40}" srcOrd="0" destOrd="0" presId="urn:microsoft.com/office/officeart/2005/8/layout/process1"/>
    <dgm:cxn modelId="{93BCCAE2-83CF-4192-A27B-FB6A7F2330F2}" type="presParOf" srcId="{6B4843D5-002F-450F-8DE5-60851CAAB587}" destId="{AF5B9200-D65E-4940-BD9D-5B7D507FC1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4F651E-AFAA-4731-9AD7-3C6400446B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1CC970-F689-42EF-8735-C50774C3B06B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r>
            <a:rPr lang="de-DE" dirty="0"/>
            <a:t>236</a:t>
          </a:r>
          <a:endParaRPr lang="en-US" dirty="0"/>
        </a:p>
      </dgm:t>
    </dgm:pt>
    <dgm:pt modelId="{C6408A5D-E547-4A47-A3B0-046FEB86A72C}" type="parTrans" cxnId="{D8405B64-63D5-4204-921B-B880C126C766}">
      <dgm:prSet/>
      <dgm:spPr/>
      <dgm:t>
        <a:bodyPr/>
        <a:lstStyle/>
        <a:p>
          <a:endParaRPr lang="en-US"/>
        </a:p>
      </dgm:t>
    </dgm:pt>
    <dgm:pt modelId="{DF51C388-C46E-4795-AD04-2B8406F6D6EE}" type="sibTrans" cxnId="{D8405B64-63D5-4204-921B-B880C126C766}">
      <dgm:prSet/>
      <dgm:spPr/>
      <dgm:t>
        <a:bodyPr/>
        <a:lstStyle/>
        <a:p>
          <a:endParaRPr lang="en-US"/>
        </a:p>
      </dgm:t>
    </dgm:pt>
    <dgm:pt modelId="{18B16357-4A19-44B3-934D-44BAF432406B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r>
            <a:rPr lang="de-DE" dirty="0"/>
            <a:t>237</a:t>
          </a:r>
          <a:endParaRPr lang="en-US" dirty="0"/>
        </a:p>
      </dgm:t>
    </dgm:pt>
    <dgm:pt modelId="{9F9458AB-2918-4052-9D2D-3E72A1C3EB0E}" type="parTrans" cxnId="{60D55DD1-4901-4F61-8842-33C319E911DC}">
      <dgm:prSet/>
      <dgm:spPr/>
      <dgm:t>
        <a:bodyPr/>
        <a:lstStyle/>
        <a:p>
          <a:endParaRPr lang="en-US"/>
        </a:p>
      </dgm:t>
    </dgm:pt>
    <dgm:pt modelId="{4F48FC99-64DB-4A60-96BB-971371A9BE4D}" type="sibTrans" cxnId="{60D55DD1-4901-4F61-8842-33C319E911DC}">
      <dgm:prSet/>
      <dgm:spPr/>
      <dgm:t>
        <a:bodyPr/>
        <a:lstStyle/>
        <a:p>
          <a:endParaRPr lang="en-US"/>
        </a:p>
      </dgm:t>
    </dgm:pt>
    <dgm:pt modelId="{B067404F-DDAB-4BBD-B756-EA54161590D5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r>
            <a:rPr lang="de-DE" dirty="0"/>
            <a:t>238</a:t>
          </a:r>
          <a:endParaRPr lang="en-US" dirty="0"/>
        </a:p>
      </dgm:t>
    </dgm:pt>
    <dgm:pt modelId="{CCDD5C38-36FF-43C4-80D6-BF7D7EF186DB}" type="parTrans" cxnId="{6DD721CE-B2E6-457A-BF5F-F3721BD3CF27}">
      <dgm:prSet/>
      <dgm:spPr/>
      <dgm:t>
        <a:bodyPr/>
        <a:lstStyle/>
        <a:p>
          <a:endParaRPr lang="en-US"/>
        </a:p>
      </dgm:t>
    </dgm:pt>
    <dgm:pt modelId="{A8CD9308-F1A5-46A6-93EA-15E5F412EFDA}" type="sibTrans" cxnId="{6DD721CE-B2E6-457A-BF5F-F3721BD3CF27}">
      <dgm:prSet/>
      <dgm:spPr/>
      <dgm:t>
        <a:bodyPr/>
        <a:lstStyle/>
        <a:p>
          <a:endParaRPr lang="en-US"/>
        </a:p>
      </dgm:t>
    </dgm:pt>
    <dgm:pt modelId="{6B4843D5-002F-450F-8DE5-60851CAAB587}" type="pres">
      <dgm:prSet presAssocID="{594F651E-AFAA-4731-9AD7-3C6400446B37}" presName="Name0" presStyleCnt="0">
        <dgm:presLayoutVars>
          <dgm:dir/>
          <dgm:resizeHandles val="exact"/>
        </dgm:presLayoutVars>
      </dgm:prSet>
      <dgm:spPr/>
    </dgm:pt>
    <dgm:pt modelId="{EEF70151-D933-407B-A30B-4A364E812301}" type="pres">
      <dgm:prSet presAssocID="{631CC970-F689-42EF-8735-C50774C3B06B}" presName="node" presStyleLbl="node1" presStyleIdx="0" presStyleCnt="3">
        <dgm:presLayoutVars>
          <dgm:bulletEnabled val="1"/>
        </dgm:presLayoutVars>
      </dgm:prSet>
      <dgm:spPr/>
    </dgm:pt>
    <dgm:pt modelId="{E9C37A4D-EFBE-489F-877F-404C63C9D8ED}" type="pres">
      <dgm:prSet presAssocID="{DF51C388-C46E-4795-AD04-2B8406F6D6EE}" presName="sibTrans" presStyleLbl="sibTrans2D1" presStyleIdx="0" presStyleCnt="2"/>
      <dgm:spPr/>
    </dgm:pt>
    <dgm:pt modelId="{DC17084C-A4F5-4AE8-9D75-18F2298518D5}" type="pres">
      <dgm:prSet presAssocID="{DF51C388-C46E-4795-AD04-2B8406F6D6EE}" presName="connectorText" presStyleLbl="sibTrans2D1" presStyleIdx="0" presStyleCnt="2"/>
      <dgm:spPr/>
    </dgm:pt>
    <dgm:pt modelId="{BA03319A-15C1-4239-8B41-FD44D2E87429}" type="pres">
      <dgm:prSet presAssocID="{18B16357-4A19-44B3-934D-44BAF432406B}" presName="node" presStyleLbl="node1" presStyleIdx="1" presStyleCnt="3">
        <dgm:presLayoutVars>
          <dgm:bulletEnabled val="1"/>
        </dgm:presLayoutVars>
      </dgm:prSet>
      <dgm:spPr/>
    </dgm:pt>
    <dgm:pt modelId="{2CB12A19-76AF-44FA-B275-4EA250AF27EB}" type="pres">
      <dgm:prSet presAssocID="{4F48FC99-64DB-4A60-96BB-971371A9BE4D}" presName="sibTrans" presStyleLbl="sibTrans2D1" presStyleIdx="1" presStyleCnt="2"/>
      <dgm:spPr/>
    </dgm:pt>
    <dgm:pt modelId="{D74E9FA1-1822-4C0C-86FD-E0F35AEC7C40}" type="pres">
      <dgm:prSet presAssocID="{4F48FC99-64DB-4A60-96BB-971371A9BE4D}" presName="connectorText" presStyleLbl="sibTrans2D1" presStyleIdx="1" presStyleCnt="2"/>
      <dgm:spPr/>
    </dgm:pt>
    <dgm:pt modelId="{AF5B9200-D65E-4940-BD9D-5B7D507FC161}" type="pres">
      <dgm:prSet presAssocID="{B067404F-DDAB-4BBD-B756-EA54161590D5}" presName="node" presStyleLbl="node1" presStyleIdx="2" presStyleCnt="3">
        <dgm:presLayoutVars>
          <dgm:bulletEnabled val="1"/>
        </dgm:presLayoutVars>
      </dgm:prSet>
      <dgm:spPr/>
    </dgm:pt>
  </dgm:ptLst>
  <dgm:cxnLst>
    <dgm:cxn modelId="{AD36A50A-22C6-4D2D-A459-ACC5BBF23171}" type="presOf" srcId="{DF51C388-C46E-4795-AD04-2B8406F6D6EE}" destId="{DC17084C-A4F5-4AE8-9D75-18F2298518D5}" srcOrd="1" destOrd="0" presId="urn:microsoft.com/office/officeart/2005/8/layout/process1"/>
    <dgm:cxn modelId="{6870FB19-617D-4062-9C0E-66541D18A073}" type="presOf" srcId="{631CC970-F689-42EF-8735-C50774C3B06B}" destId="{EEF70151-D933-407B-A30B-4A364E812301}" srcOrd="0" destOrd="0" presId="urn:microsoft.com/office/officeart/2005/8/layout/process1"/>
    <dgm:cxn modelId="{9BB68E1A-22AB-4D3B-9936-B783C4981B73}" type="presOf" srcId="{594F651E-AFAA-4731-9AD7-3C6400446B37}" destId="{6B4843D5-002F-450F-8DE5-60851CAAB587}" srcOrd="0" destOrd="0" presId="urn:microsoft.com/office/officeart/2005/8/layout/process1"/>
    <dgm:cxn modelId="{D8405B64-63D5-4204-921B-B880C126C766}" srcId="{594F651E-AFAA-4731-9AD7-3C6400446B37}" destId="{631CC970-F689-42EF-8735-C50774C3B06B}" srcOrd="0" destOrd="0" parTransId="{C6408A5D-E547-4A47-A3B0-046FEB86A72C}" sibTransId="{DF51C388-C46E-4795-AD04-2B8406F6D6EE}"/>
    <dgm:cxn modelId="{4E8AE069-ACCB-4369-BC54-2BC602C67BB7}" type="presOf" srcId="{18B16357-4A19-44B3-934D-44BAF432406B}" destId="{BA03319A-15C1-4239-8B41-FD44D2E87429}" srcOrd="0" destOrd="0" presId="urn:microsoft.com/office/officeart/2005/8/layout/process1"/>
    <dgm:cxn modelId="{840C8F6E-BAC6-4532-85A2-AD77552D12A4}" type="presOf" srcId="{DF51C388-C46E-4795-AD04-2B8406F6D6EE}" destId="{E9C37A4D-EFBE-489F-877F-404C63C9D8ED}" srcOrd="0" destOrd="0" presId="urn:microsoft.com/office/officeart/2005/8/layout/process1"/>
    <dgm:cxn modelId="{6DE575B7-FE92-4221-BD76-9CC9055A9AF1}" type="presOf" srcId="{4F48FC99-64DB-4A60-96BB-971371A9BE4D}" destId="{2CB12A19-76AF-44FA-B275-4EA250AF27EB}" srcOrd="0" destOrd="0" presId="urn:microsoft.com/office/officeart/2005/8/layout/process1"/>
    <dgm:cxn modelId="{A54376CA-190B-4DF2-9DF1-3BDC01C76BBB}" type="presOf" srcId="{B067404F-DDAB-4BBD-B756-EA54161590D5}" destId="{AF5B9200-D65E-4940-BD9D-5B7D507FC161}" srcOrd="0" destOrd="0" presId="urn:microsoft.com/office/officeart/2005/8/layout/process1"/>
    <dgm:cxn modelId="{6DD721CE-B2E6-457A-BF5F-F3721BD3CF27}" srcId="{594F651E-AFAA-4731-9AD7-3C6400446B37}" destId="{B067404F-DDAB-4BBD-B756-EA54161590D5}" srcOrd="2" destOrd="0" parTransId="{CCDD5C38-36FF-43C4-80D6-BF7D7EF186DB}" sibTransId="{A8CD9308-F1A5-46A6-93EA-15E5F412EFDA}"/>
    <dgm:cxn modelId="{60D55DD1-4901-4F61-8842-33C319E911DC}" srcId="{594F651E-AFAA-4731-9AD7-3C6400446B37}" destId="{18B16357-4A19-44B3-934D-44BAF432406B}" srcOrd="1" destOrd="0" parTransId="{9F9458AB-2918-4052-9D2D-3E72A1C3EB0E}" sibTransId="{4F48FC99-64DB-4A60-96BB-971371A9BE4D}"/>
    <dgm:cxn modelId="{7B6908DE-57BC-4362-AC28-87137FE38343}" type="presOf" srcId="{4F48FC99-64DB-4A60-96BB-971371A9BE4D}" destId="{D74E9FA1-1822-4C0C-86FD-E0F35AEC7C40}" srcOrd="1" destOrd="0" presId="urn:microsoft.com/office/officeart/2005/8/layout/process1"/>
    <dgm:cxn modelId="{88C25289-484C-4BD5-ABE0-D659A5AC085E}" type="presParOf" srcId="{6B4843D5-002F-450F-8DE5-60851CAAB587}" destId="{EEF70151-D933-407B-A30B-4A364E812301}" srcOrd="0" destOrd="0" presId="urn:microsoft.com/office/officeart/2005/8/layout/process1"/>
    <dgm:cxn modelId="{9FFDB2A7-878B-46E4-9D48-16B65F1A3720}" type="presParOf" srcId="{6B4843D5-002F-450F-8DE5-60851CAAB587}" destId="{E9C37A4D-EFBE-489F-877F-404C63C9D8ED}" srcOrd="1" destOrd="0" presId="urn:microsoft.com/office/officeart/2005/8/layout/process1"/>
    <dgm:cxn modelId="{8B21B444-BA5B-40EA-9A2F-D4A65BE92121}" type="presParOf" srcId="{E9C37A4D-EFBE-489F-877F-404C63C9D8ED}" destId="{DC17084C-A4F5-4AE8-9D75-18F2298518D5}" srcOrd="0" destOrd="0" presId="urn:microsoft.com/office/officeart/2005/8/layout/process1"/>
    <dgm:cxn modelId="{64BCE096-D8B8-44A0-BF9B-57DC46FF9DEF}" type="presParOf" srcId="{6B4843D5-002F-450F-8DE5-60851CAAB587}" destId="{BA03319A-15C1-4239-8B41-FD44D2E87429}" srcOrd="2" destOrd="0" presId="urn:microsoft.com/office/officeart/2005/8/layout/process1"/>
    <dgm:cxn modelId="{C4171859-1981-4321-84B1-774BD976F125}" type="presParOf" srcId="{6B4843D5-002F-450F-8DE5-60851CAAB587}" destId="{2CB12A19-76AF-44FA-B275-4EA250AF27EB}" srcOrd="3" destOrd="0" presId="urn:microsoft.com/office/officeart/2005/8/layout/process1"/>
    <dgm:cxn modelId="{FD125900-756C-49B1-9116-317A0F7FF494}" type="presParOf" srcId="{2CB12A19-76AF-44FA-B275-4EA250AF27EB}" destId="{D74E9FA1-1822-4C0C-86FD-E0F35AEC7C40}" srcOrd="0" destOrd="0" presId="urn:microsoft.com/office/officeart/2005/8/layout/process1"/>
    <dgm:cxn modelId="{93BCCAE2-83CF-4192-A27B-FB6A7F2330F2}" type="presParOf" srcId="{6B4843D5-002F-450F-8DE5-60851CAAB587}" destId="{AF5B9200-D65E-4940-BD9D-5B7D507FC1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4F651E-AFAA-4731-9AD7-3C6400446B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1CC970-F689-42EF-8735-C50774C3B06B}">
      <dgm:prSet phldrT="[Text]"/>
      <dgm:spPr/>
      <dgm:t>
        <a:bodyPr/>
        <a:lstStyle/>
        <a:p>
          <a:r>
            <a:rPr lang="de-DE" dirty="0"/>
            <a:t>233</a:t>
          </a:r>
          <a:endParaRPr lang="en-US" dirty="0"/>
        </a:p>
      </dgm:t>
    </dgm:pt>
    <dgm:pt modelId="{C6408A5D-E547-4A47-A3B0-046FEB86A72C}" type="parTrans" cxnId="{D8405B64-63D5-4204-921B-B880C126C766}">
      <dgm:prSet/>
      <dgm:spPr/>
      <dgm:t>
        <a:bodyPr/>
        <a:lstStyle/>
        <a:p>
          <a:endParaRPr lang="en-US"/>
        </a:p>
      </dgm:t>
    </dgm:pt>
    <dgm:pt modelId="{DF51C388-C46E-4795-AD04-2B8406F6D6EE}" type="sibTrans" cxnId="{D8405B64-63D5-4204-921B-B880C126C766}">
      <dgm:prSet/>
      <dgm:spPr/>
      <dgm:t>
        <a:bodyPr/>
        <a:lstStyle/>
        <a:p>
          <a:endParaRPr lang="en-US"/>
        </a:p>
      </dgm:t>
    </dgm:pt>
    <dgm:pt modelId="{18B16357-4A19-44B3-934D-44BAF432406B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r>
            <a:rPr lang="de-DE" dirty="0"/>
            <a:t>234</a:t>
          </a:r>
          <a:endParaRPr lang="en-US" dirty="0"/>
        </a:p>
      </dgm:t>
    </dgm:pt>
    <dgm:pt modelId="{9F9458AB-2918-4052-9D2D-3E72A1C3EB0E}" type="parTrans" cxnId="{60D55DD1-4901-4F61-8842-33C319E911DC}">
      <dgm:prSet/>
      <dgm:spPr/>
      <dgm:t>
        <a:bodyPr/>
        <a:lstStyle/>
        <a:p>
          <a:endParaRPr lang="en-US"/>
        </a:p>
      </dgm:t>
    </dgm:pt>
    <dgm:pt modelId="{4F48FC99-64DB-4A60-96BB-971371A9BE4D}" type="sibTrans" cxnId="{60D55DD1-4901-4F61-8842-33C319E911DC}">
      <dgm:prSet/>
      <dgm:spPr/>
      <dgm:t>
        <a:bodyPr/>
        <a:lstStyle/>
        <a:p>
          <a:endParaRPr lang="en-US"/>
        </a:p>
      </dgm:t>
    </dgm:pt>
    <dgm:pt modelId="{B067404F-DDAB-4BBD-B756-EA54161590D5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r>
            <a:rPr lang="de-DE" dirty="0"/>
            <a:t>235</a:t>
          </a:r>
          <a:endParaRPr lang="en-US" dirty="0"/>
        </a:p>
      </dgm:t>
    </dgm:pt>
    <dgm:pt modelId="{CCDD5C38-36FF-43C4-80D6-BF7D7EF186DB}" type="parTrans" cxnId="{6DD721CE-B2E6-457A-BF5F-F3721BD3CF27}">
      <dgm:prSet/>
      <dgm:spPr/>
      <dgm:t>
        <a:bodyPr/>
        <a:lstStyle/>
        <a:p>
          <a:endParaRPr lang="en-US"/>
        </a:p>
      </dgm:t>
    </dgm:pt>
    <dgm:pt modelId="{A8CD9308-F1A5-46A6-93EA-15E5F412EFDA}" type="sibTrans" cxnId="{6DD721CE-B2E6-457A-BF5F-F3721BD3CF27}">
      <dgm:prSet/>
      <dgm:spPr/>
      <dgm:t>
        <a:bodyPr/>
        <a:lstStyle/>
        <a:p>
          <a:endParaRPr lang="en-US"/>
        </a:p>
      </dgm:t>
    </dgm:pt>
    <dgm:pt modelId="{6B4843D5-002F-450F-8DE5-60851CAAB587}" type="pres">
      <dgm:prSet presAssocID="{594F651E-AFAA-4731-9AD7-3C6400446B37}" presName="Name0" presStyleCnt="0">
        <dgm:presLayoutVars>
          <dgm:dir/>
          <dgm:resizeHandles val="exact"/>
        </dgm:presLayoutVars>
      </dgm:prSet>
      <dgm:spPr/>
    </dgm:pt>
    <dgm:pt modelId="{EEF70151-D933-407B-A30B-4A364E812301}" type="pres">
      <dgm:prSet presAssocID="{631CC970-F689-42EF-8735-C50774C3B06B}" presName="node" presStyleLbl="node1" presStyleIdx="0" presStyleCnt="3">
        <dgm:presLayoutVars>
          <dgm:bulletEnabled val="1"/>
        </dgm:presLayoutVars>
      </dgm:prSet>
      <dgm:spPr/>
    </dgm:pt>
    <dgm:pt modelId="{E9C37A4D-EFBE-489F-877F-404C63C9D8ED}" type="pres">
      <dgm:prSet presAssocID="{DF51C388-C46E-4795-AD04-2B8406F6D6EE}" presName="sibTrans" presStyleLbl="sibTrans2D1" presStyleIdx="0" presStyleCnt="2"/>
      <dgm:spPr/>
    </dgm:pt>
    <dgm:pt modelId="{DC17084C-A4F5-4AE8-9D75-18F2298518D5}" type="pres">
      <dgm:prSet presAssocID="{DF51C388-C46E-4795-AD04-2B8406F6D6EE}" presName="connectorText" presStyleLbl="sibTrans2D1" presStyleIdx="0" presStyleCnt="2"/>
      <dgm:spPr/>
    </dgm:pt>
    <dgm:pt modelId="{BA03319A-15C1-4239-8B41-FD44D2E87429}" type="pres">
      <dgm:prSet presAssocID="{18B16357-4A19-44B3-934D-44BAF432406B}" presName="node" presStyleLbl="node1" presStyleIdx="1" presStyleCnt="3">
        <dgm:presLayoutVars>
          <dgm:bulletEnabled val="1"/>
        </dgm:presLayoutVars>
      </dgm:prSet>
      <dgm:spPr/>
    </dgm:pt>
    <dgm:pt modelId="{2CB12A19-76AF-44FA-B275-4EA250AF27EB}" type="pres">
      <dgm:prSet presAssocID="{4F48FC99-64DB-4A60-96BB-971371A9BE4D}" presName="sibTrans" presStyleLbl="sibTrans2D1" presStyleIdx="1" presStyleCnt="2"/>
      <dgm:spPr/>
    </dgm:pt>
    <dgm:pt modelId="{D74E9FA1-1822-4C0C-86FD-E0F35AEC7C40}" type="pres">
      <dgm:prSet presAssocID="{4F48FC99-64DB-4A60-96BB-971371A9BE4D}" presName="connectorText" presStyleLbl="sibTrans2D1" presStyleIdx="1" presStyleCnt="2"/>
      <dgm:spPr/>
    </dgm:pt>
    <dgm:pt modelId="{AF5B9200-D65E-4940-BD9D-5B7D507FC161}" type="pres">
      <dgm:prSet presAssocID="{B067404F-DDAB-4BBD-B756-EA54161590D5}" presName="node" presStyleLbl="node1" presStyleIdx="2" presStyleCnt="3">
        <dgm:presLayoutVars>
          <dgm:bulletEnabled val="1"/>
        </dgm:presLayoutVars>
      </dgm:prSet>
      <dgm:spPr/>
    </dgm:pt>
  </dgm:ptLst>
  <dgm:cxnLst>
    <dgm:cxn modelId="{AD36A50A-22C6-4D2D-A459-ACC5BBF23171}" type="presOf" srcId="{DF51C388-C46E-4795-AD04-2B8406F6D6EE}" destId="{DC17084C-A4F5-4AE8-9D75-18F2298518D5}" srcOrd="1" destOrd="0" presId="urn:microsoft.com/office/officeart/2005/8/layout/process1"/>
    <dgm:cxn modelId="{6870FB19-617D-4062-9C0E-66541D18A073}" type="presOf" srcId="{631CC970-F689-42EF-8735-C50774C3B06B}" destId="{EEF70151-D933-407B-A30B-4A364E812301}" srcOrd="0" destOrd="0" presId="urn:microsoft.com/office/officeart/2005/8/layout/process1"/>
    <dgm:cxn modelId="{9BB68E1A-22AB-4D3B-9936-B783C4981B73}" type="presOf" srcId="{594F651E-AFAA-4731-9AD7-3C6400446B37}" destId="{6B4843D5-002F-450F-8DE5-60851CAAB587}" srcOrd="0" destOrd="0" presId="urn:microsoft.com/office/officeart/2005/8/layout/process1"/>
    <dgm:cxn modelId="{D8405B64-63D5-4204-921B-B880C126C766}" srcId="{594F651E-AFAA-4731-9AD7-3C6400446B37}" destId="{631CC970-F689-42EF-8735-C50774C3B06B}" srcOrd="0" destOrd="0" parTransId="{C6408A5D-E547-4A47-A3B0-046FEB86A72C}" sibTransId="{DF51C388-C46E-4795-AD04-2B8406F6D6EE}"/>
    <dgm:cxn modelId="{4E8AE069-ACCB-4369-BC54-2BC602C67BB7}" type="presOf" srcId="{18B16357-4A19-44B3-934D-44BAF432406B}" destId="{BA03319A-15C1-4239-8B41-FD44D2E87429}" srcOrd="0" destOrd="0" presId="urn:microsoft.com/office/officeart/2005/8/layout/process1"/>
    <dgm:cxn modelId="{840C8F6E-BAC6-4532-85A2-AD77552D12A4}" type="presOf" srcId="{DF51C388-C46E-4795-AD04-2B8406F6D6EE}" destId="{E9C37A4D-EFBE-489F-877F-404C63C9D8ED}" srcOrd="0" destOrd="0" presId="urn:microsoft.com/office/officeart/2005/8/layout/process1"/>
    <dgm:cxn modelId="{6DE575B7-FE92-4221-BD76-9CC9055A9AF1}" type="presOf" srcId="{4F48FC99-64DB-4A60-96BB-971371A9BE4D}" destId="{2CB12A19-76AF-44FA-B275-4EA250AF27EB}" srcOrd="0" destOrd="0" presId="urn:microsoft.com/office/officeart/2005/8/layout/process1"/>
    <dgm:cxn modelId="{A54376CA-190B-4DF2-9DF1-3BDC01C76BBB}" type="presOf" srcId="{B067404F-DDAB-4BBD-B756-EA54161590D5}" destId="{AF5B9200-D65E-4940-BD9D-5B7D507FC161}" srcOrd="0" destOrd="0" presId="urn:microsoft.com/office/officeart/2005/8/layout/process1"/>
    <dgm:cxn modelId="{6DD721CE-B2E6-457A-BF5F-F3721BD3CF27}" srcId="{594F651E-AFAA-4731-9AD7-3C6400446B37}" destId="{B067404F-DDAB-4BBD-B756-EA54161590D5}" srcOrd="2" destOrd="0" parTransId="{CCDD5C38-36FF-43C4-80D6-BF7D7EF186DB}" sibTransId="{A8CD9308-F1A5-46A6-93EA-15E5F412EFDA}"/>
    <dgm:cxn modelId="{60D55DD1-4901-4F61-8842-33C319E911DC}" srcId="{594F651E-AFAA-4731-9AD7-3C6400446B37}" destId="{18B16357-4A19-44B3-934D-44BAF432406B}" srcOrd="1" destOrd="0" parTransId="{9F9458AB-2918-4052-9D2D-3E72A1C3EB0E}" sibTransId="{4F48FC99-64DB-4A60-96BB-971371A9BE4D}"/>
    <dgm:cxn modelId="{7B6908DE-57BC-4362-AC28-87137FE38343}" type="presOf" srcId="{4F48FC99-64DB-4A60-96BB-971371A9BE4D}" destId="{D74E9FA1-1822-4C0C-86FD-E0F35AEC7C40}" srcOrd="1" destOrd="0" presId="urn:microsoft.com/office/officeart/2005/8/layout/process1"/>
    <dgm:cxn modelId="{88C25289-484C-4BD5-ABE0-D659A5AC085E}" type="presParOf" srcId="{6B4843D5-002F-450F-8DE5-60851CAAB587}" destId="{EEF70151-D933-407B-A30B-4A364E812301}" srcOrd="0" destOrd="0" presId="urn:microsoft.com/office/officeart/2005/8/layout/process1"/>
    <dgm:cxn modelId="{9FFDB2A7-878B-46E4-9D48-16B65F1A3720}" type="presParOf" srcId="{6B4843D5-002F-450F-8DE5-60851CAAB587}" destId="{E9C37A4D-EFBE-489F-877F-404C63C9D8ED}" srcOrd="1" destOrd="0" presId="urn:microsoft.com/office/officeart/2005/8/layout/process1"/>
    <dgm:cxn modelId="{8B21B444-BA5B-40EA-9A2F-D4A65BE92121}" type="presParOf" srcId="{E9C37A4D-EFBE-489F-877F-404C63C9D8ED}" destId="{DC17084C-A4F5-4AE8-9D75-18F2298518D5}" srcOrd="0" destOrd="0" presId="urn:microsoft.com/office/officeart/2005/8/layout/process1"/>
    <dgm:cxn modelId="{64BCE096-D8B8-44A0-BF9B-57DC46FF9DEF}" type="presParOf" srcId="{6B4843D5-002F-450F-8DE5-60851CAAB587}" destId="{BA03319A-15C1-4239-8B41-FD44D2E87429}" srcOrd="2" destOrd="0" presId="urn:microsoft.com/office/officeart/2005/8/layout/process1"/>
    <dgm:cxn modelId="{C4171859-1981-4321-84B1-774BD976F125}" type="presParOf" srcId="{6B4843D5-002F-450F-8DE5-60851CAAB587}" destId="{2CB12A19-76AF-44FA-B275-4EA250AF27EB}" srcOrd="3" destOrd="0" presId="urn:microsoft.com/office/officeart/2005/8/layout/process1"/>
    <dgm:cxn modelId="{FD125900-756C-49B1-9116-317A0F7FF494}" type="presParOf" srcId="{2CB12A19-76AF-44FA-B275-4EA250AF27EB}" destId="{D74E9FA1-1822-4C0C-86FD-E0F35AEC7C40}" srcOrd="0" destOrd="0" presId="urn:microsoft.com/office/officeart/2005/8/layout/process1"/>
    <dgm:cxn modelId="{93BCCAE2-83CF-4192-A27B-FB6A7F2330F2}" type="presParOf" srcId="{6B4843D5-002F-450F-8DE5-60851CAAB587}" destId="{AF5B9200-D65E-4940-BD9D-5B7D507FC1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4F651E-AFAA-4731-9AD7-3C6400446B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1CC970-F689-42EF-8735-C50774C3B06B}">
      <dgm:prSet phldrT="[Text]"/>
      <dgm:spPr/>
      <dgm:t>
        <a:bodyPr/>
        <a:lstStyle/>
        <a:p>
          <a:r>
            <a:rPr lang="de-DE" dirty="0"/>
            <a:t>236</a:t>
          </a:r>
          <a:endParaRPr lang="en-US" dirty="0"/>
        </a:p>
      </dgm:t>
    </dgm:pt>
    <dgm:pt modelId="{C6408A5D-E547-4A47-A3B0-046FEB86A72C}" type="parTrans" cxnId="{D8405B64-63D5-4204-921B-B880C126C766}">
      <dgm:prSet/>
      <dgm:spPr/>
      <dgm:t>
        <a:bodyPr/>
        <a:lstStyle/>
        <a:p>
          <a:endParaRPr lang="en-US"/>
        </a:p>
      </dgm:t>
    </dgm:pt>
    <dgm:pt modelId="{DF51C388-C46E-4795-AD04-2B8406F6D6EE}" type="sibTrans" cxnId="{D8405B64-63D5-4204-921B-B880C126C766}">
      <dgm:prSet/>
      <dgm:spPr/>
      <dgm:t>
        <a:bodyPr/>
        <a:lstStyle/>
        <a:p>
          <a:endParaRPr lang="en-US"/>
        </a:p>
      </dgm:t>
    </dgm:pt>
    <dgm:pt modelId="{18B16357-4A19-44B3-934D-44BAF432406B}">
      <dgm:prSet phldrT="[Text]"/>
      <dgm:spPr/>
      <dgm:t>
        <a:bodyPr/>
        <a:lstStyle/>
        <a:p>
          <a:r>
            <a:rPr lang="de-DE" dirty="0"/>
            <a:t>237</a:t>
          </a:r>
          <a:endParaRPr lang="en-US" dirty="0"/>
        </a:p>
      </dgm:t>
    </dgm:pt>
    <dgm:pt modelId="{9F9458AB-2918-4052-9D2D-3E72A1C3EB0E}" type="parTrans" cxnId="{60D55DD1-4901-4F61-8842-33C319E911DC}">
      <dgm:prSet/>
      <dgm:spPr/>
      <dgm:t>
        <a:bodyPr/>
        <a:lstStyle/>
        <a:p>
          <a:endParaRPr lang="en-US"/>
        </a:p>
      </dgm:t>
    </dgm:pt>
    <dgm:pt modelId="{4F48FC99-64DB-4A60-96BB-971371A9BE4D}" type="sibTrans" cxnId="{60D55DD1-4901-4F61-8842-33C319E911DC}">
      <dgm:prSet/>
      <dgm:spPr/>
      <dgm:t>
        <a:bodyPr/>
        <a:lstStyle/>
        <a:p>
          <a:endParaRPr lang="en-US"/>
        </a:p>
      </dgm:t>
    </dgm:pt>
    <dgm:pt modelId="{B067404F-DDAB-4BBD-B756-EA54161590D5}">
      <dgm:prSet phldrT="[Text]"/>
      <dgm:spPr/>
      <dgm:t>
        <a:bodyPr/>
        <a:lstStyle/>
        <a:p>
          <a:r>
            <a:rPr lang="de-DE" dirty="0"/>
            <a:t>238</a:t>
          </a:r>
          <a:endParaRPr lang="en-US" dirty="0"/>
        </a:p>
      </dgm:t>
    </dgm:pt>
    <dgm:pt modelId="{CCDD5C38-36FF-43C4-80D6-BF7D7EF186DB}" type="parTrans" cxnId="{6DD721CE-B2E6-457A-BF5F-F3721BD3CF27}">
      <dgm:prSet/>
      <dgm:spPr/>
      <dgm:t>
        <a:bodyPr/>
        <a:lstStyle/>
        <a:p>
          <a:endParaRPr lang="en-US"/>
        </a:p>
      </dgm:t>
    </dgm:pt>
    <dgm:pt modelId="{A8CD9308-F1A5-46A6-93EA-15E5F412EFDA}" type="sibTrans" cxnId="{6DD721CE-B2E6-457A-BF5F-F3721BD3CF27}">
      <dgm:prSet/>
      <dgm:spPr/>
      <dgm:t>
        <a:bodyPr/>
        <a:lstStyle/>
        <a:p>
          <a:endParaRPr lang="en-US"/>
        </a:p>
      </dgm:t>
    </dgm:pt>
    <dgm:pt modelId="{6B4843D5-002F-450F-8DE5-60851CAAB587}" type="pres">
      <dgm:prSet presAssocID="{594F651E-AFAA-4731-9AD7-3C6400446B37}" presName="Name0" presStyleCnt="0">
        <dgm:presLayoutVars>
          <dgm:dir/>
          <dgm:resizeHandles val="exact"/>
        </dgm:presLayoutVars>
      </dgm:prSet>
      <dgm:spPr/>
    </dgm:pt>
    <dgm:pt modelId="{EEF70151-D933-407B-A30B-4A364E812301}" type="pres">
      <dgm:prSet presAssocID="{631CC970-F689-42EF-8735-C50774C3B06B}" presName="node" presStyleLbl="node1" presStyleIdx="0" presStyleCnt="3">
        <dgm:presLayoutVars>
          <dgm:bulletEnabled val="1"/>
        </dgm:presLayoutVars>
      </dgm:prSet>
      <dgm:spPr/>
    </dgm:pt>
    <dgm:pt modelId="{E9C37A4D-EFBE-489F-877F-404C63C9D8ED}" type="pres">
      <dgm:prSet presAssocID="{DF51C388-C46E-4795-AD04-2B8406F6D6EE}" presName="sibTrans" presStyleLbl="sibTrans2D1" presStyleIdx="0" presStyleCnt="2"/>
      <dgm:spPr/>
    </dgm:pt>
    <dgm:pt modelId="{DC17084C-A4F5-4AE8-9D75-18F2298518D5}" type="pres">
      <dgm:prSet presAssocID="{DF51C388-C46E-4795-AD04-2B8406F6D6EE}" presName="connectorText" presStyleLbl="sibTrans2D1" presStyleIdx="0" presStyleCnt="2"/>
      <dgm:spPr/>
    </dgm:pt>
    <dgm:pt modelId="{BA03319A-15C1-4239-8B41-FD44D2E87429}" type="pres">
      <dgm:prSet presAssocID="{18B16357-4A19-44B3-934D-44BAF432406B}" presName="node" presStyleLbl="node1" presStyleIdx="1" presStyleCnt="3">
        <dgm:presLayoutVars>
          <dgm:bulletEnabled val="1"/>
        </dgm:presLayoutVars>
      </dgm:prSet>
      <dgm:spPr/>
    </dgm:pt>
    <dgm:pt modelId="{2CB12A19-76AF-44FA-B275-4EA250AF27EB}" type="pres">
      <dgm:prSet presAssocID="{4F48FC99-64DB-4A60-96BB-971371A9BE4D}" presName="sibTrans" presStyleLbl="sibTrans2D1" presStyleIdx="1" presStyleCnt="2"/>
      <dgm:spPr/>
    </dgm:pt>
    <dgm:pt modelId="{D74E9FA1-1822-4C0C-86FD-E0F35AEC7C40}" type="pres">
      <dgm:prSet presAssocID="{4F48FC99-64DB-4A60-96BB-971371A9BE4D}" presName="connectorText" presStyleLbl="sibTrans2D1" presStyleIdx="1" presStyleCnt="2"/>
      <dgm:spPr/>
    </dgm:pt>
    <dgm:pt modelId="{AF5B9200-D65E-4940-BD9D-5B7D507FC161}" type="pres">
      <dgm:prSet presAssocID="{B067404F-DDAB-4BBD-B756-EA54161590D5}" presName="node" presStyleLbl="node1" presStyleIdx="2" presStyleCnt="3">
        <dgm:presLayoutVars>
          <dgm:bulletEnabled val="1"/>
        </dgm:presLayoutVars>
      </dgm:prSet>
      <dgm:spPr/>
    </dgm:pt>
  </dgm:ptLst>
  <dgm:cxnLst>
    <dgm:cxn modelId="{AD36A50A-22C6-4D2D-A459-ACC5BBF23171}" type="presOf" srcId="{DF51C388-C46E-4795-AD04-2B8406F6D6EE}" destId="{DC17084C-A4F5-4AE8-9D75-18F2298518D5}" srcOrd="1" destOrd="0" presId="urn:microsoft.com/office/officeart/2005/8/layout/process1"/>
    <dgm:cxn modelId="{6870FB19-617D-4062-9C0E-66541D18A073}" type="presOf" srcId="{631CC970-F689-42EF-8735-C50774C3B06B}" destId="{EEF70151-D933-407B-A30B-4A364E812301}" srcOrd="0" destOrd="0" presId="urn:microsoft.com/office/officeart/2005/8/layout/process1"/>
    <dgm:cxn modelId="{9BB68E1A-22AB-4D3B-9936-B783C4981B73}" type="presOf" srcId="{594F651E-AFAA-4731-9AD7-3C6400446B37}" destId="{6B4843D5-002F-450F-8DE5-60851CAAB587}" srcOrd="0" destOrd="0" presId="urn:microsoft.com/office/officeart/2005/8/layout/process1"/>
    <dgm:cxn modelId="{D8405B64-63D5-4204-921B-B880C126C766}" srcId="{594F651E-AFAA-4731-9AD7-3C6400446B37}" destId="{631CC970-F689-42EF-8735-C50774C3B06B}" srcOrd="0" destOrd="0" parTransId="{C6408A5D-E547-4A47-A3B0-046FEB86A72C}" sibTransId="{DF51C388-C46E-4795-AD04-2B8406F6D6EE}"/>
    <dgm:cxn modelId="{4E8AE069-ACCB-4369-BC54-2BC602C67BB7}" type="presOf" srcId="{18B16357-4A19-44B3-934D-44BAF432406B}" destId="{BA03319A-15C1-4239-8B41-FD44D2E87429}" srcOrd="0" destOrd="0" presId="urn:microsoft.com/office/officeart/2005/8/layout/process1"/>
    <dgm:cxn modelId="{840C8F6E-BAC6-4532-85A2-AD77552D12A4}" type="presOf" srcId="{DF51C388-C46E-4795-AD04-2B8406F6D6EE}" destId="{E9C37A4D-EFBE-489F-877F-404C63C9D8ED}" srcOrd="0" destOrd="0" presId="urn:microsoft.com/office/officeart/2005/8/layout/process1"/>
    <dgm:cxn modelId="{6DE575B7-FE92-4221-BD76-9CC9055A9AF1}" type="presOf" srcId="{4F48FC99-64DB-4A60-96BB-971371A9BE4D}" destId="{2CB12A19-76AF-44FA-B275-4EA250AF27EB}" srcOrd="0" destOrd="0" presId="urn:microsoft.com/office/officeart/2005/8/layout/process1"/>
    <dgm:cxn modelId="{A54376CA-190B-4DF2-9DF1-3BDC01C76BBB}" type="presOf" srcId="{B067404F-DDAB-4BBD-B756-EA54161590D5}" destId="{AF5B9200-D65E-4940-BD9D-5B7D507FC161}" srcOrd="0" destOrd="0" presId="urn:microsoft.com/office/officeart/2005/8/layout/process1"/>
    <dgm:cxn modelId="{6DD721CE-B2E6-457A-BF5F-F3721BD3CF27}" srcId="{594F651E-AFAA-4731-9AD7-3C6400446B37}" destId="{B067404F-DDAB-4BBD-B756-EA54161590D5}" srcOrd="2" destOrd="0" parTransId="{CCDD5C38-36FF-43C4-80D6-BF7D7EF186DB}" sibTransId="{A8CD9308-F1A5-46A6-93EA-15E5F412EFDA}"/>
    <dgm:cxn modelId="{60D55DD1-4901-4F61-8842-33C319E911DC}" srcId="{594F651E-AFAA-4731-9AD7-3C6400446B37}" destId="{18B16357-4A19-44B3-934D-44BAF432406B}" srcOrd="1" destOrd="0" parTransId="{9F9458AB-2918-4052-9D2D-3E72A1C3EB0E}" sibTransId="{4F48FC99-64DB-4A60-96BB-971371A9BE4D}"/>
    <dgm:cxn modelId="{7B6908DE-57BC-4362-AC28-87137FE38343}" type="presOf" srcId="{4F48FC99-64DB-4A60-96BB-971371A9BE4D}" destId="{D74E9FA1-1822-4C0C-86FD-E0F35AEC7C40}" srcOrd="1" destOrd="0" presId="urn:microsoft.com/office/officeart/2005/8/layout/process1"/>
    <dgm:cxn modelId="{88C25289-484C-4BD5-ABE0-D659A5AC085E}" type="presParOf" srcId="{6B4843D5-002F-450F-8DE5-60851CAAB587}" destId="{EEF70151-D933-407B-A30B-4A364E812301}" srcOrd="0" destOrd="0" presId="urn:microsoft.com/office/officeart/2005/8/layout/process1"/>
    <dgm:cxn modelId="{9FFDB2A7-878B-46E4-9D48-16B65F1A3720}" type="presParOf" srcId="{6B4843D5-002F-450F-8DE5-60851CAAB587}" destId="{E9C37A4D-EFBE-489F-877F-404C63C9D8ED}" srcOrd="1" destOrd="0" presId="urn:microsoft.com/office/officeart/2005/8/layout/process1"/>
    <dgm:cxn modelId="{8B21B444-BA5B-40EA-9A2F-D4A65BE92121}" type="presParOf" srcId="{E9C37A4D-EFBE-489F-877F-404C63C9D8ED}" destId="{DC17084C-A4F5-4AE8-9D75-18F2298518D5}" srcOrd="0" destOrd="0" presId="urn:microsoft.com/office/officeart/2005/8/layout/process1"/>
    <dgm:cxn modelId="{64BCE096-D8B8-44A0-BF9B-57DC46FF9DEF}" type="presParOf" srcId="{6B4843D5-002F-450F-8DE5-60851CAAB587}" destId="{BA03319A-15C1-4239-8B41-FD44D2E87429}" srcOrd="2" destOrd="0" presId="urn:microsoft.com/office/officeart/2005/8/layout/process1"/>
    <dgm:cxn modelId="{C4171859-1981-4321-84B1-774BD976F125}" type="presParOf" srcId="{6B4843D5-002F-450F-8DE5-60851CAAB587}" destId="{2CB12A19-76AF-44FA-B275-4EA250AF27EB}" srcOrd="3" destOrd="0" presId="urn:microsoft.com/office/officeart/2005/8/layout/process1"/>
    <dgm:cxn modelId="{FD125900-756C-49B1-9116-317A0F7FF494}" type="presParOf" srcId="{2CB12A19-76AF-44FA-B275-4EA250AF27EB}" destId="{D74E9FA1-1822-4C0C-86FD-E0F35AEC7C40}" srcOrd="0" destOrd="0" presId="urn:microsoft.com/office/officeart/2005/8/layout/process1"/>
    <dgm:cxn modelId="{93BCCAE2-83CF-4192-A27B-FB6A7F2330F2}" type="presParOf" srcId="{6B4843D5-002F-450F-8DE5-60851CAAB587}" destId="{AF5B9200-D65E-4940-BD9D-5B7D507FC1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E8B0A-BFEC-4579-B037-2ABAE120910E}">
      <dsp:nvSpPr>
        <dsp:cNvPr id="0" name=""/>
        <dsp:cNvSpPr/>
      </dsp:nvSpPr>
      <dsp:spPr>
        <a:xfrm rot="5400000">
          <a:off x="381988" y="1232459"/>
          <a:ext cx="1147386" cy="190922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A3F8-2892-410E-806D-A0BD05807CA9}">
      <dsp:nvSpPr>
        <dsp:cNvPr id="0" name=""/>
        <dsp:cNvSpPr/>
      </dsp:nvSpPr>
      <dsp:spPr>
        <a:xfrm>
          <a:off x="190461" y="1802906"/>
          <a:ext cx="1723658" cy="151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Unit </a:t>
          </a:r>
          <a:r>
            <a:rPr lang="de-DE" sz="2500" kern="1200" dirty="0" err="1"/>
            <a:t>Testing</a:t>
          </a:r>
          <a:endParaRPr lang="en-US" sz="2500" kern="1200" dirty="0"/>
        </a:p>
      </dsp:txBody>
      <dsp:txXfrm>
        <a:off x="190461" y="1802906"/>
        <a:ext cx="1723658" cy="1510888"/>
      </dsp:txXfrm>
    </dsp:sp>
    <dsp:sp modelId="{69A02D4E-0861-4230-B4C4-25F55BA2A73A}">
      <dsp:nvSpPr>
        <dsp:cNvPr id="0" name=""/>
        <dsp:cNvSpPr/>
      </dsp:nvSpPr>
      <dsp:spPr>
        <a:xfrm>
          <a:off x="1588901" y="1091900"/>
          <a:ext cx="325218" cy="325218"/>
        </a:xfrm>
        <a:prstGeom prst="triangle">
          <a:avLst>
            <a:gd name="adj" fmla="val 100000"/>
          </a:avLst>
        </a:prstGeom>
        <a:solidFill>
          <a:schemeClr val="accent2">
            <a:shade val="50000"/>
            <a:hueOff val="-11853"/>
            <a:satOff val="-2403"/>
            <a:lumOff val="13215"/>
            <a:alphaOff val="0"/>
          </a:schemeClr>
        </a:solidFill>
        <a:ln w="25400" cap="flat" cmpd="sng" algn="ctr">
          <a:solidFill>
            <a:schemeClr val="accent2">
              <a:shade val="50000"/>
              <a:hueOff val="-11853"/>
              <a:satOff val="-2403"/>
              <a:lumOff val="13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6AB94-ABF1-4483-B95F-BB554589DB41}">
      <dsp:nvSpPr>
        <dsp:cNvPr id="0" name=""/>
        <dsp:cNvSpPr/>
      </dsp:nvSpPr>
      <dsp:spPr>
        <a:xfrm rot="5400000">
          <a:off x="2492083" y="710314"/>
          <a:ext cx="1147386" cy="190922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50000"/>
            <a:hueOff val="-23705"/>
            <a:satOff val="-4805"/>
            <a:lumOff val="26429"/>
            <a:alphaOff val="0"/>
          </a:schemeClr>
        </a:solidFill>
        <a:ln w="25400" cap="flat" cmpd="sng" algn="ctr">
          <a:solidFill>
            <a:schemeClr val="accent2">
              <a:shade val="50000"/>
              <a:hueOff val="-23705"/>
              <a:satOff val="-4805"/>
              <a:lumOff val="264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1F14B-1C22-4699-A8A1-F5D06BBB9B9D}">
      <dsp:nvSpPr>
        <dsp:cNvPr id="0" name=""/>
        <dsp:cNvSpPr/>
      </dsp:nvSpPr>
      <dsp:spPr>
        <a:xfrm>
          <a:off x="2300556" y="1280761"/>
          <a:ext cx="1723658" cy="151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Ad-Hoc Integration</a:t>
          </a:r>
          <a:endParaRPr lang="en-US" sz="2500" kern="1200" dirty="0"/>
        </a:p>
      </dsp:txBody>
      <dsp:txXfrm>
        <a:off x="2300556" y="1280761"/>
        <a:ext cx="1723658" cy="1510888"/>
      </dsp:txXfrm>
    </dsp:sp>
    <dsp:sp modelId="{2089C8C8-81D7-492F-A5E3-F5B651A45D98}">
      <dsp:nvSpPr>
        <dsp:cNvPr id="0" name=""/>
        <dsp:cNvSpPr/>
      </dsp:nvSpPr>
      <dsp:spPr>
        <a:xfrm>
          <a:off x="3698996" y="569755"/>
          <a:ext cx="325218" cy="325218"/>
        </a:xfrm>
        <a:prstGeom prst="triangle">
          <a:avLst>
            <a:gd name="adj" fmla="val 100000"/>
          </a:avLst>
        </a:prstGeom>
        <a:solidFill>
          <a:schemeClr val="accent2">
            <a:shade val="50000"/>
            <a:hueOff val="-35558"/>
            <a:satOff val="-7208"/>
            <a:lumOff val="39644"/>
            <a:alphaOff val="0"/>
          </a:schemeClr>
        </a:solidFill>
        <a:ln w="25400" cap="flat" cmpd="sng" algn="ctr">
          <a:solidFill>
            <a:schemeClr val="accent2">
              <a:shade val="50000"/>
              <a:hueOff val="-35558"/>
              <a:satOff val="-7208"/>
              <a:lumOff val="39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A867F-FF7F-49E5-806A-7AB45B7C3C44}">
      <dsp:nvSpPr>
        <dsp:cNvPr id="0" name=""/>
        <dsp:cNvSpPr/>
      </dsp:nvSpPr>
      <dsp:spPr>
        <a:xfrm rot="5400000">
          <a:off x="4602178" y="188169"/>
          <a:ext cx="1147386" cy="190922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50000"/>
            <a:hueOff val="-35558"/>
            <a:satOff val="-7208"/>
            <a:lumOff val="39644"/>
            <a:alphaOff val="0"/>
          </a:schemeClr>
        </a:solidFill>
        <a:ln w="25400" cap="flat" cmpd="sng" algn="ctr">
          <a:solidFill>
            <a:schemeClr val="accent2">
              <a:shade val="50000"/>
              <a:hueOff val="-35558"/>
              <a:satOff val="-7208"/>
              <a:lumOff val="39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8F33D-0A58-40E9-9788-6D9B75206676}">
      <dsp:nvSpPr>
        <dsp:cNvPr id="0" name=""/>
        <dsp:cNvSpPr/>
      </dsp:nvSpPr>
      <dsp:spPr>
        <a:xfrm>
          <a:off x="4410651" y="758616"/>
          <a:ext cx="1723658" cy="151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System </a:t>
          </a:r>
          <a:r>
            <a:rPr lang="de-DE" sz="2500" kern="1200" dirty="0" err="1"/>
            <a:t>Testing</a:t>
          </a:r>
          <a:endParaRPr lang="en-US" sz="2500" kern="1200" dirty="0"/>
        </a:p>
      </dsp:txBody>
      <dsp:txXfrm>
        <a:off x="4410651" y="758616"/>
        <a:ext cx="1723658" cy="1510888"/>
      </dsp:txXfrm>
    </dsp:sp>
    <dsp:sp modelId="{54786805-5BD7-4B7B-9C66-C173563BFA6B}">
      <dsp:nvSpPr>
        <dsp:cNvPr id="0" name=""/>
        <dsp:cNvSpPr/>
      </dsp:nvSpPr>
      <dsp:spPr>
        <a:xfrm>
          <a:off x="5809091" y="47610"/>
          <a:ext cx="325218" cy="325218"/>
        </a:xfrm>
        <a:prstGeom prst="triangle">
          <a:avLst>
            <a:gd name="adj" fmla="val 100000"/>
          </a:avLst>
        </a:prstGeom>
        <a:solidFill>
          <a:schemeClr val="accent2">
            <a:shade val="50000"/>
            <a:hueOff val="-23705"/>
            <a:satOff val="-4805"/>
            <a:lumOff val="26429"/>
            <a:alphaOff val="0"/>
          </a:schemeClr>
        </a:solidFill>
        <a:ln w="25400" cap="flat" cmpd="sng" algn="ctr">
          <a:solidFill>
            <a:schemeClr val="accent2">
              <a:shade val="50000"/>
              <a:hueOff val="-23705"/>
              <a:satOff val="-4805"/>
              <a:lumOff val="264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93C10-EA6C-4062-A434-2D7D0A1CFB21}">
      <dsp:nvSpPr>
        <dsp:cNvPr id="0" name=""/>
        <dsp:cNvSpPr/>
      </dsp:nvSpPr>
      <dsp:spPr>
        <a:xfrm rot="5400000">
          <a:off x="6712274" y="-333975"/>
          <a:ext cx="1147386" cy="190922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50000"/>
            <a:hueOff val="-11853"/>
            <a:satOff val="-2403"/>
            <a:lumOff val="13215"/>
            <a:alphaOff val="0"/>
          </a:schemeClr>
        </a:solidFill>
        <a:ln w="25400" cap="flat" cmpd="sng" algn="ctr">
          <a:solidFill>
            <a:schemeClr val="accent2">
              <a:shade val="50000"/>
              <a:hueOff val="-11853"/>
              <a:satOff val="-2403"/>
              <a:lumOff val="13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592C3-BBF7-4BEB-B575-7356D6E741D4}">
      <dsp:nvSpPr>
        <dsp:cNvPr id="0" name=""/>
        <dsp:cNvSpPr/>
      </dsp:nvSpPr>
      <dsp:spPr>
        <a:xfrm>
          <a:off x="6520746" y="236471"/>
          <a:ext cx="1723658" cy="151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User Acceptance Tests</a:t>
          </a:r>
          <a:endParaRPr lang="en-US" sz="2500" kern="1200" dirty="0"/>
        </a:p>
      </dsp:txBody>
      <dsp:txXfrm>
        <a:off x="6520746" y="236471"/>
        <a:ext cx="1723658" cy="1510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70151-D933-407B-A30B-4A364E812301}">
      <dsp:nvSpPr>
        <dsp:cNvPr id="0" name=""/>
        <dsp:cNvSpPr/>
      </dsp:nvSpPr>
      <dsp:spPr>
        <a:xfrm>
          <a:off x="3549" y="1128788"/>
          <a:ext cx="1060921" cy="636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233</a:t>
          </a:r>
          <a:endParaRPr lang="en-US" sz="2700" kern="1200" dirty="0"/>
        </a:p>
      </dsp:txBody>
      <dsp:txXfrm>
        <a:off x="22193" y="1147432"/>
        <a:ext cx="1023633" cy="599264"/>
      </dsp:txXfrm>
    </dsp:sp>
    <dsp:sp modelId="{E9C37A4D-EFBE-489F-877F-404C63C9D8ED}">
      <dsp:nvSpPr>
        <dsp:cNvPr id="0" name=""/>
        <dsp:cNvSpPr/>
      </dsp:nvSpPr>
      <dsp:spPr>
        <a:xfrm>
          <a:off x="1170562" y="1315510"/>
          <a:ext cx="224915" cy="263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70562" y="1368132"/>
        <a:ext cx="157441" cy="157864"/>
      </dsp:txXfrm>
    </dsp:sp>
    <dsp:sp modelId="{BA03319A-15C1-4239-8B41-FD44D2E87429}">
      <dsp:nvSpPr>
        <dsp:cNvPr id="0" name=""/>
        <dsp:cNvSpPr/>
      </dsp:nvSpPr>
      <dsp:spPr>
        <a:xfrm>
          <a:off x="1488839" y="1128788"/>
          <a:ext cx="1060921" cy="636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234</a:t>
          </a:r>
          <a:endParaRPr lang="en-US" sz="2700" kern="1200" dirty="0"/>
        </a:p>
      </dsp:txBody>
      <dsp:txXfrm>
        <a:off x="1507483" y="1147432"/>
        <a:ext cx="1023633" cy="599264"/>
      </dsp:txXfrm>
    </dsp:sp>
    <dsp:sp modelId="{2CB12A19-76AF-44FA-B275-4EA250AF27EB}">
      <dsp:nvSpPr>
        <dsp:cNvPr id="0" name=""/>
        <dsp:cNvSpPr/>
      </dsp:nvSpPr>
      <dsp:spPr>
        <a:xfrm>
          <a:off x="2655852" y="1315510"/>
          <a:ext cx="224915" cy="263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655852" y="1368132"/>
        <a:ext cx="157441" cy="157864"/>
      </dsp:txXfrm>
    </dsp:sp>
    <dsp:sp modelId="{AF5B9200-D65E-4940-BD9D-5B7D507FC161}">
      <dsp:nvSpPr>
        <dsp:cNvPr id="0" name=""/>
        <dsp:cNvSpPr/>
      </dsp:nvSpPr>
      <dsp:spPr>
        <a:xfrm>
          <a:off x="2974129" y="1128788"/>
          <a:ext cx="1060921" cy="636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235</a:t>
          </a:r>
          <a:endParaRPr lang="en-US" sz="2700" kern="1200" dirty="0"/>
        </a:p>
      </dsp:txBody>
      <dsp:txXfrm>
        <a:off x="2992773" y="1147432"/>
        <a:ext cx="1023633" cy="599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70151-D933-407B-A30B-4A364E812301}">
      <dsp:nvSpPr>
        <dsp:cNvPr id="0" name=""/>
        <dsp:cNvSpPr/>
      </dsp:nvSpPr>
      <dsp:spPr>
        <a:xfrm>
          <a:off x="3549" y="1128788"/>
          <a:ext cx="1060921" cy="636552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236</a:t>
          </a:r>
          <a:endParaRPr lang="en-US" sz="2700" kern="1200" dirty="0"/>
        </a:p>
      </dsp:txBody>
      <dsp:txXfrm>
        <a:off x="22193" y="1147432"/>
        <a:ext cx="1023633" cy="599264"/>
      </dsp:txXfrm>
    </dsp:sp>
    <dsp:sp modelId="{E9C37A4D-EFBE-489F-877F-404C63C9D8ED}">
      <dsp:nvSpPr>
        <dsp:cNvPr id="0" name=""/>
        <dsp:cNvSpPr/>
      </dsp:nvSpPr>
      <dsp:spPr>
        <a:xfrm>
          <a:off x="1170562" y="1315510"/>
          <a:ext cx="224915" cy="263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70562" y="1368132"/>
        <a:ext cx="157441" cy="157864"/>
      </dsp:txXfrm>
    </dsp:sp>
    <dsp:sp modelId="{BA03319A-15C1-4239-8B41-FD44D2E87429}">
      <dsp:nvSpPr>
        <dsp:cNvPr id="0" name=""/>
        <dsp:cNvSpPr/>
      </dsp:nvSpPr>
      <dsp:spPr>
        <a:xfrm>
          <a:off x="1488839" y="1128788"/>
          <a:ext cx="1060921" cy="636552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237</a:t>
          </a:r>
          <a:endParaRPr lang="en-US" sz="2700" kern="1200" dirty="0"/>
        </a:p>
      </dsp:txBody>
      <dsp:txXfrm>
        <a:off x="1507483" y="1147432"/>
        <a:ext cx="1023633" cy="599264"/>
      </dsp:txXfrm>
    </dsp:sp>
    <dsp:sp modelId="{2CB12A19-76AF-44FA-B275-4EA250AF27EB}">
      <dsp:nvSpPr>
        <dsp:cNvPr id="0" name=""/>
        <dsp:cNvSpPr/>
      </dsp:nvSpPr>
      <dsp:spPr>
        <a:xfrm>
          <a:off x="2655852" y="1315510"/>
          <a:ext cx="224915" cy="263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655852" y="1368132"/>
        <a:ext cx="157441" cy="157864"/>
      </dsp:txXfrm>
    </dsp:sp>
    <dsp:sp modelId="{AF5B9200-D65E-4940-BD9D-5B7D507FC161}">
      <dsp:nvSpPr>
        <dsp:cNvPr id="0" name=""/>
        <dsp:cNvSpPr/>
      </dsp:nvSpPr>
      <dsp:spPr>
        <a:xfrm>
          <a:off x="2974129" y="1128788"/>
          <a:ext cx="1060921" cy="636552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238</a:t>
          </a:r>
          <a:endParaRPr lang="en-US" sz="2700" kern="1200" dirty="0"/>
        </a:p>
      </dsp:txBody>
      <dsp:txXfrm>
        <a:off x="2992773" y="1147432"/>
        <a:ext cx="1023633" cy="599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70151-D933-407B-A30B-4A364E812301}">
      <dsp:nvSpPr>
        <dsp:cNvPr id="0" name=""/>
        <dsp:cNvSpPr/>
      </dsp:nvSpPr>
      <dsp:spPr>
        <a:xfrm>
          <a:off x="3549" y="1128788"/>
          <a:ext cx="1060921" cy="636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233</a:t>
          </a:r>
          <a:endParaRPr lang="en-US" sz="2700" kern="1200" dirty="0"/>
        </a:p>
      </dsp:txBody>
      <dsp:txXfrm>
        <a:off x="22193" y="1147432"/>
        <a:ext cx="1023633" cy="599264"/>
      </dsp:txXfrm>
    </dsp:sp>
    <dsp:sp modelId="{E9C37A4D-EFBE-489F-877F-404C63C9D8ED}">
      <dsp:nvSpPr>
        <dsp:cNvPr id="0" name=""/>
        <dsp:cNvSpPr/>
      </dsp:nvSpPr>
      <dsp:spPr>
        <a:xfrm>
          <a:off x="1170562" y="1315510"/>
          <a:ext cx="224915" cy="263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70562" y="1368132"/>
        <a:ext cx="157441" cy="157864"/>
      </dsp:txXfrm>
    </dsp:sp>
    <dsp:sp modelId="{BA03319A-15C1-4239-8B41-FD44D2E87429}">
      <dsp:nvSpPr>
        <dsp:cNvPr id="0" name=""/>
        <dsp:cNvSpPr/>
      </dsp:nvSpPr>
      <dsp:spPr>
        <a:xfrm>
          <a:off x="1488839" y="1128788"/>
          <a:ext cx="1060921" cy="636552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234</a:t>
          </a:r>
          <a:endParaRPr lang="en-US" sz="2700" kern="1200" dirty="0"/>
        </a:p>
      </dsp:txBody>
      <dsp:txXfrm>
        <a:off x="1507483" y="1147432"/>
        <a:ext cx="1023633" cy="599264"/>
      </dsp:txXfrm>
    </dsp:sp>
    <dsp:sp modelId="{2CB12A19-76AF-44FA-B275-4EA250AF27EB}">
      <dsp:nvSpPr>
        <dsp:cNvPr id="0" name=""/>
        <dsp:cNvSpPr/>
      </dsp:nvSpPr>
      <dsp:spPr>
        <a:xfrm>
          <a:off x="2655852" y="1315510"/>
          <a:ext cx="224915" cy="263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655852" y="1368132"/>
        <a:ext cx="157441" cy="157864"/>
      </dsp:txXfrm>
    </dsp:sp>
    <dsp:sp modelId="{AF5B9200-D65E-4940-BD9D-5B7D507FC161}">
      <dsp:nvSpPr>
        <dsp:cNvPr id="0" name=""/>
        <dsp:cNvSpPr/>
      </dsp:nvSpPr>
      <dsp:spPr>
        <a:xfrm>
          <a:off x="2974129" y="1128788"/>
          <a:ext cx="1060921" cy="636552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235</a:t>
          </a:r>
          <a:endParaRPr lang="en-US" sz="2700" kern="1200" dirty="0"/>
        </a:p>
      </dsp:txBody>
      <dsp:txXfrm>
        <a:off x="2992773" y="1147432"/>
        <a:ext cx="1023633" cy="5992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70151-D933-407B-A30B-4A364E812301}">
      <dsp:nvSpPr>
        <dsp:cNvPr id="0" name=""/>
        <dsp:cNvSpPr/>
      </dsp:nvSpPr>
      <dsp:spPr>
        <a:xfrm>
          <a:off x="3549" y="1128788"/>
          <a:ext cx="1060921" cy="636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236</a:t>
          </a:r>
          <a:endParaRPr lang="en-US" sz="2700" kern="1200" dirty="0"/>
        </a:p>
      </dsp:txBody>
      <dsp:txXfrm>
        <a:off x="22193" y="1147432"/>
        <a:ext cx="1023633" cy="599264"/>
      </dsp:txXfrm>
    </dsp:sp>
    <dsp:sp modelId="{E9C37A4D-EFBE-489F-877F-404C63C9D8ED}">
      <dsp:nvSpPr>
        <dsp:cNvPr id="0" name=""/>
        <dsp:cNvSpPr/>
      </dsp:nvSpPr>
      <dsp:spPr>
        <a:xfrm>
          <a:off x="1170562" y="1315510"/>
          <a:ext cx="224915" cy="263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70562" y="1368132"/>
        <a:ext cx="157441" cy="157864"/>
      </dsp:txXfrm>
    </dsp:sp>
    <dsp:sp modelId="{BA03319A-15C1-4239-8B41-FD44D2E87429}">
      <dsp:nvSpPr>
        <dsp:cNvPr id="0" name=""/>
        <dsp:cNvSpPr/>
      </dsp:nvSpPr>
      <dsp:spPr>
        <a:xfrm>
          <a:off x="1488839" y="1128788"/>
          <a:ext cx="1060921" cy="636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237</a:t>
          </a:r>
          <a:endParaRPr lang="en-US" sz="2700" kern="1200" dirty="0"/>
        </a:p>
      </dsp:txBody>
      <dsp:txXfrm>
        <a:off x="1507483" y="1147432"/>
        <a:ext cx="1023633" cy="599264"/>
      </dsp:txXfrm>
    </dsp:sp>
    <dsp:sp modelId="{2CB12A19-76AF-44FA-B275-4EA250AF27EB}">
      <dsp:nvSpPr>
        <dsp:cNvPr id="0" name=""/>
        <dsp:cNvSpPr/>
      </dsp:nvSpPr>
      <dsp:spPr>
        <a:xfrm>
          <a:off x="2655852" y="1315510"/>
          <a:ext cx="224915" cy="263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655852" y="1368132"/>
        <a:ext cx="157441" cy="157864"/>
      </dsp:txXfrm>
    </dsp:sp>
    <dsp:sp modelId="{AF5B9200-D65E-4940-BD9D-5B7D507FC161}">
      <dsp:nvSpPr>
        <dsp:cNvPr id="0" name=""/>
        <dsp:cNvSpPr/>
      </dsp:nvSpPr>
      <dsp:spPr>
        <a:xfrm>
          <a:off x="2974129" y="1128788"/>
          <a:ext cx="1060921" cy="636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238</a:t>
          </a:r>
          <a:endParaRPr lang="en-US" sz="2700" kern="1200" dirty="0"/>
        </a:p>
      </dsp:txBody>
      <dsp:txXfrm>
        <a:off x="2992773" y="1147432"/>
        <a:ext cx="1023633" cy="599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BD49E-C26F-4A3D-9019-4D12B21C71E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97154-E14A-42CF-A62B-3D5155286E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IF: </a:t>
            </a:r>
            <a:r>
              <a:rPr lang="de-DE" dirty="0" err="1"/>
              <a:t>test</a:t>
            </a:r>
            <a:r>
              <a:rPr lang="de-DE" dirty="0"/>
              <a:t> TRUE and FALSE </a:t>
            </a:r>
            <a:r>
              <a:rPr lang="de-DE" dirty="0" err="1"/>
              <a:t>part</a:t>
            </a:r>
            <a:endParaRPr lang="de-DE" dirty="0"/>
          </a:p>
          <a:p>
            <a:r>
              <a:rPr lang="de-DE" dirty="0"/>
              <a:t>Statement </a:t>
            </a:r>
            <a:r>
              <a:rPr lang="de-DE" dirty="0" err="1"/>
              <a:t>coverage</a:t>
            </a:r>
            <a:r>
              <a:rPr lang="de-DE" dirty="0"/>
              <a:t> -&gt; </a:t>
            </a:r>
            <a:r>
              <a:rPr lang="de-DE" dirty="0" err="1"/>
              <a:t>fulfilled</a:t>
            </a:r>
            <a:endParaRPr lang="de-DE" dirty="0"/>
          </a:p>
          <a:p>
            <a:r>
              <a:rPr lang="de-DE" dirty="0"/>
              <a:t>Branch </a:t>
            </a:r>
            <a:r>
              <a:rPr lang="de-DE" dirty="0" err="1"/>
              <a:t>coverage</a:t>
            </a:r>
            <a:r>
              <a:rPr lang="de-DE" dirty="0"/>
              <a:t> -&gt; </a:t>
            </a:r>
            <a:r>
              <a:rPr lang="de-DE" dirty="0" err="1"/>
              <a:t>fulfilled</a:t>
            </a:r>
            <a:endParaRPr lang="de-DE" dirty="0"/>
          </a:p>
          <a:p>
            <a:r>
              <a:rPr lang="de-DE" dirty="0"/>
              <a:t>Path </a:t>
            </a:r>
            <a:r>
              <a:rPr lang="de-DE" dirty="0" err="1"/>
              <a:t>coverage</a:t>
            </a:r>
            <a:r>
              <a:rPr lang="de-DE" dirty="0"/>
              <a:t> -&gt; </a:t>
            </a:r>
            <a:r>
              <a:rPr lang="de-DE" dirty="0" err="1"/>
              <a:t>fulfilled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97154-E14A-42CF-A62B-3D5155286E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IF: </a:t>
            </a:r>
            <a:r>
              <a:rPr lang="de-DE" dirty="0" err="1"/>
              <a:t>test</a:t>
            </a:r>
            <a:r>
              <a:rPr lang="de-DE" dirty="0"/>
              <a:t> TRUE and FALSE </a:t>
            </a:r>
            <a:r>
              <a:rPr lang="de-DE" dirty="0" err="1"/>
              <a:t>part</a:t>
            </a:r>
            <a:endParaRPr lang="de-DE" dirty="0"/>
          </a:p>
          <a:p>
            <a:r>
              <a:rPr lang="de-DE" dirty="0"/>
              <a:t>Statement </a:t>
            </a:r>
            <a:r>
              <a:rPr lang="de-DE" dirty="0" err="1"/>
              <a:t>coverage</a:t>
            </a:r>
            <a:r>
              <a:rPr lang="de-DE" dirty="0"/>
              <a:t> -&gt; </a:t>
            </a:r>
            <a:r>
              <a:rPr lang="de-DE" dirty="0" err="1"/>
              <a:t>fulfilled</a:t>
            </a:r>
            <a:endParaRPr lang="de-DE" dirty="0"/>
          </a:p>
          <a:p>
            <a:r>
              <a:rPr lang="de-DE" dirty="0"/>
              <a:t>Branch </a:t>
            </a:r>
            <a:r>
              <a:rPr lang="de-DE" dirty="0" err="1"/>
              <a:t>coverage</a:t>
            </a:r>
            <a:r>
              <a:rPr lang="de-DE" dirty="0"/>
              <a:t> -&gt; </a:t>
            </a:r>
            <a:r>
              <a:rPr lang="de-DE" dirty="0" err="1"/>
              <a:t>fulfilled</a:t>
            </a:r>
            <a:endParaRPr lang="de-DE" dirty="0"/>
          </a:p>
          <a:p>
            <a:r>
              <a:rPr lang="de-DE" dirty="0"/>
              <a:t>Path </a:t>
            </a:r>
            <a:r>
              <a:rPr lang="de-DE" dirty="0" err="1"/>
              <a:t>coverage</a:t>
            </a:r>
            <a:r>
              <a:rPr lang="de-DE" dirty="0"/>
              <a:t> -&gt; </a:t>
            </a:r>
            <a:r>
              <a:rPr lang="de-DE" dirty="0" err="1"/>
              <a:t>fulfilled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97154-E14A-42CF-A62B-3D5155286E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0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97154-E14A-42CF-A62B-3D5155286E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6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97154-E14A-42CF-A62B-3D5155286E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97154-E14A-42CF-A62B-3D5155286E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5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97154-E14A-42CF-A62B-3D5155286E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94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9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73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2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1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0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E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Case Design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4EF01E2-431E-40A8-9B19-2D3035E13BDB}"/>
              </a:ext>
            </a:extLst>
          </p:cNvPr>
          <p:cNvSpPr txBox="1"/>
          <p:nvPr/>
        </p:nvSpPr>
        <p:spPr>
          <a:xfrm>
            <a:off x="1562100" y="231014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for your </a:t>
            </a:r>
            <a:r>
              <a:rPr lang="de-DE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attention</a:t>
            </a:r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3025">
            <a:noFill/>
          </a:ln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- Overview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97BA4D6-D0A3-4DD4-A9FF-E1C860F5B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313515"/>
              </p:ext>
            </p:extLst>
          </p:nvPr>
        </p:nvGraphicFramePr>
        <p:xfrm>
          <a:off x="449263" y="1349375"/>
          <a:ext cx="8245475" cy="336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A5DA7A4-8E19-4429-BFC4-ABA9D84C3AD4}"/>
              </a:ext>
            </a:extLst>
          </p:cNvPr>
          <p:cNvCxnSpPr>
            <a:cxnSpLocks/>
          </p:cNvCxnSpPr>
          <p:nvPr/>
        </p:nvCxnSpPr>
        <p:spPr>
          <a:xfrm>
            <a:off x="76200" y="1012048"/>
            <a:ext cx="6629400" cy="0"/>
          </a:xfrm>
          <a:prstGeom prst="line">
            <a:avLst/>
          </a:prstGeom>
          <a:ln w="57150" cap="rnd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White-Box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Performed by team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 team member tested “unknown” unit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documented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 bugs summarized and eliminated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White-Box Testing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A9466D-A2D8-4B28-830A-E086669CACDA}"/>
              </a:ext>
            </a:extLst>
          </p:cNvPr>
          <p:cNvSpPr/>
          <p:nvPr/>
        </p:nvSpPr>
        <p:spPr>
          <a:xfrm>
            <a:off x="0" y="46890"/>
            <a:ext cx="9144000" cy="5143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881A059-59B0-4D56-B36F-DD5CC1A8A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2089749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7E4EBAC-1C59-47AA-8106-01CB99045766}"/>
              </a:ext>
            </a:extLst>
          </p:cNvPr>
          <p:cNvGrpSpPr/>
          <p:nvPr/>
        </p:nvGrpSpPr>
        <p:grpSpPr>
          <a:xfrm>
            <a:off x="262582" y="1657350"/>
            <a:ext cx="8618835" cy="2894130"/>
            <a:chOff x="76200" y="1915260"/>
            <a:chExt cx="8618835" cy="2894130"/>
          </a:xfrm>
        </p:grpSpPr>
        <p:graphicFrame>
          <p:nvGraphicFramePr>
            <p:cNvPr id="10" name="Diagramm 9">
              <a:extLst>
                <a:ext uri="{FF2B5EF4-FFF2-40B4-BE49-F238E27FC236}">
                  <a16:creationId xmlns:a16="http://schemas.microsoft.com/office/drawing/2014/main" id="{6041D5FC-76FC-4DE8-958F-269197E9D81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49591535"/>
                </p:ext>
              </p:extLst>
            </p:nvPr>
          </p:nvGraphicFramePr>
          <p:xfrm>
            <a:off x="76200" y="1915260"/>
            <a:ext cx="4038600" cy="28941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11" name="Diagramm 10">
              <a:extLst>
                <a:ext uri="{FF2B5EF4-FFF2-40B4-BE49-F238E27FC236}">
                  <a16:creationId xmlns:a16="http://schemas.microsoft.com/office/drawing/2014/main" id="{A02BE10A-56D5-4272-8CCE-B00CD3922A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48170579"/>
                </p:ext>
              </p:extLst>
            </p:nvPr>
          </p:nvGraphicFramePr>
          <p:xfrm>
            <a:off x="4656435" y="1915260"/>
            <a:ext cx="4038600" cy="28941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graphicFrame>
        <p:nvGraphicFramePr>
          <p:cNvPr id="43" name="Tabelle 42">
            <a:extLst>
              <a:ext uri="{FF2B5EF4-FFF2-40B4-BE49-F238E27FC236}">
                <a16:creationId xmlns:a16="http://schemas.microsoft.com/office/drawing/2014/main" id="{6C90BBC0-0F98-40F0-9F72-46CDBF2B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7183"/>
              </p:ext>
            </p:extLst>
          </p:nvPr>
        </p:nvGraphicFramePr>
        <p:xfrm>
          <a:off x="262582" y="3821430"/>
          <a:ext cx="861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44">
                  <a:extLst>
                    <a:ext uri="{9D8B030D-6E8A-4147-A177-3AD203B41FA5}">
                      <a16:colId xmlns:a16="http://schemas.microsoft.com/office/drawing/2014/main" val="1824461912"/>
                    </a:ext>
                  </a:extLst>
                </a:gridCol>
                <a:gridCol w="2872944">
                  <a:extLst>
                    <a:ext uri="{9D8B030D-6E8A-4147-A177-3AD203B41FA5}">
                      <a16:colId xmlns:a16="http://schemas.microsoft.com/office/drawing/2014/main" val="1828426285"/>
                    </a:ext>
                  </a:extLst>
                </a:gridCol>
                <a:gridCol w="2872944">
                  <a:extLst>
                    <a:ext uri="{9D8B030D-6E8A-4147-A177-3AD203B41FA5}">
                      <a16:colId xmlns:a16="http://schemas.microsoft.com/office/drawing/2014/main" val="319316305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Scenario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4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convertedStartDate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convertedEndDate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Path (</a:t>
                      </a:r>
                      <a:r>
                        <a:rPr lang="de-DE" dirty="0" err="1"/>
                        <a:t>line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numbers</a:t>
                      </a:r>
                      <a:r>
                        <a:rPr lang="de-DE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9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2018-07-02 08:00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2018-07-02 08:30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233-&gt;234-&gt;235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2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9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White-Box Testing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A9466D-A2D8-4B28-830A-E086669CACDA}"/>
              </a:ext>
            </a:extLst>
          </p:cNvPr>
          <p:cNvSpPr/>
          <p:nvPr/>
        </p:nvSpPr>
        <p:spPr>
          <a:xfrm>
            <a:off x="0" y="46890"/>
            <a:ext cx="9144000" cy="5143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881A059-59B0-4D56-B36F-DD5CC1A8A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2089749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7E4EBAC-1C59-47AA-8106-01CB99045766}"/>
              </a:ext>
            </a:extLst>
          </p:cNvPr>
          <p:cNvGrpSpPr/>
          <p:nvPr/>
        </p:nvGrpSpPr>
        <p:grpSpPr>
          <a:xfrm>
            <a:off x="262582" y="1657350"/>
            <a:ext cx="8618835" cy="2894130"/>
            <a:chOff x="76200" y="1915260"/>
            <a:chExt cx="8618835" cy="2894130"/>
          </a:xfrm>
        </p:grpSpPr>
        <p:graphicFrame>
          <p:nvGraphicFramePr>
            <p:cNvPr id="10" name="Diagramm 9">
              <a:extLst>
                <a:ext uri="{FF2B5EF4-FFF2-40B4-BE49-F238E27FC236}">
                  <a16:creationId xmlns:a16="http://schemas.microsoft.com/office/drawing/2014/main" id="{6041D5FC-76FC-4DE8-958F-269197E9D81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89790600"/>
                </p:ext>
              </p:extLst>
            </p:nvPr>
          </p:nvGraphicFramePr>
          <p:xfrm>
            <a:off x="76200" y="1915260"/>
            <a:ext cx="4038600" cy="28941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11" name="Diagramm 10">
              <a:extLst>
                <a:ext uri="{FF2B5EF4-FFF2-40B4-BE49-F238E27FC236}">
                  <a16:creationId xmlns:a16="http://schemas.microsoft.com/office/drawing/2014/main" id="{A02BE10A-56D5-4272-8CCE-B00CD3922AAA}"/>
                </a:ext>
              </a:extLst>
            </p:cNvPr>
            <p:cNvGraphicFramePr/>
            <p:nvPr/>
          </p:nvGraphicFramePr>
          <p:xfrm>
            <a:off x="4656435" y="1915260"/>
            <a:ext cx="4038600" cy="28941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1A3AC7DC-A895-4FDD-A985-517049860F91}"/>
                </a:ext>
              </a:extLst>
            </p:cNvPr>
            <p:cNvGrpSpPr/>
            <p:nvPr/>
          </p:nvGrpSpPr>
          <p:grpSpPr>
            <a:xfrm>
              <a:off x="609600" y="2647950"/>
              <a:ext cx="4495800" cy="304800"/>
              <a:chOff x="609600" y="2647950"/>
              <a:chExt cx="4495800" cy="304800"/>
            </a:xfrm>
          </p:grpSpPr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CCD4B84A-3CE7-4E12-8105-9340350154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" y="2647950"/>
                <a:ext cx="0" cy="3048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9D05A9D7-2FF1-48D7-B5DB-E5C5A13B0B37}"/>
                  </a:ext>
                </a:extLst>
              </p:cNvPr>
              <p:cNvCxnSpPr/>
              <p:nvPr/>
            </p:nvCxnSpPr>
            <p:spPr>
              <a:xfrm>
                <a:off x="609600" y="2652467"/>
                <a:ext cx="44958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7F59C1E0-588D-4B95-B5B6-D7E59F59D4F5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2647950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Tabelle 42">
            <a:extLst>
              <a:ext uri="{FF2B5EF4-FFF2-40B4-BE49-F238E27FC236}">
                <a16:creationId xmlns:a16="http://schemas.microsoft.com/office/drawing/2014/main" id="{6C90BBC0-0F98-40F0-9F72-46CDBF2B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06762"/>
              </p:ext>
            </p:extLst>
          </p:nvPr>
        </p:nvGraphicFramePr>
        <p:xfrm>
          <a:off x="262582" y="3821430"/>
          <a:ext cx="861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44">
                  <a:extLst>
                    <a:ext uri="{9D8B030D-6E8A-4147-A177-3AD203B41FA5}">
                      <a16:colId xmlns:a16="http://schemas.microsoft.com/office/drawing/2014/main" val="1824461912"/>
                    </a:ext>
                  </a:extLst>
                </a:gridCol>
                <a:gridCol w="2872944">
                  <a:extLst>
                    <a:ext uri="{9D8B030D-6E8A-4147-A177-3AD203B41FA5}">
                      <a16:colId xmlns:a16="http://schemas.microsoft.com/office/drawing/2014/main" val="1828426285"/>
                    </a:ext>
                  </a:extLst>
                </a:gridCol>
                <a:gridCol w="2872944">
                  <a:extLst>
                    <a:ext uri="{9D8B030D-6E8A-4147-A177-3AD203B41FA5}">
                      <a16:colId xmlns:a16="http://schemas.microsoft.com/office/drawing/2014/main" val="319316305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Scenario 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4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convertedStartDate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convertedEndDate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Path (</a:t>
                      </a:r>
                      <a:r>
                        <a:rPr lang="de-DE" dirty="0" err="1"/>
                        <a:t>line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numbers</a:t>
                      </a:r>
                      <a:r>
                        <a:rPr lang="de-DE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9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2018-07-02 08:00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2018-07-02 07:30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233-&gt;236-&gt;237-&gt;238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2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Black-Box Testing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805DC5F-BD15-4F81-B6D3-5A903C342D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Two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subjects</a:t>
            </a:r>
            <a:endParaRPr lang="de-DE" dirty="0"/>
          </a:p>
          <a:p>
            <a:r>
              <a:rPr lang="de-DE" dirty="0"/>
              <a:t>Both </a:t>
            </a:r>
            <a:r>
              <a:rPr lang="de-DE" dirty="0" err="1"/>
              <a:t>apply</a:t>
            </a:r>
            <a:r>
              <a:rPr lang="de-DE" dirty="0"/>
              <a:t> to our </a:t>
            </a:r>
            <a:r>
              <a:rPr lang="de-DE" dirty="0" err="1"/>
              <a:t>persona</a:t>
            </a:r>
            <a:r>
              <a:rPr lang="de-DE" dirty="0"/>
              <a:t> „Student“</a:t>
            </a:r>
          </a:p>
          <a:p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1B318A4-2A6E-4023-B2C7-00027DBFA47A}"/>
              </a:ext>
            </a:extLst>
          </p:cNvPr>
          <p:cNvGrpSpPr/>
          <p:nvPr/>
        </p:nvGrpSpPr>
        <p:grpSpPr>
          <a:xfrm>
            <a:off x="3657599" y="1103562"/>
            <a:ext cx="2717007" cy="3992008"/>
            <a:chOff x="3657599" y="1103562"/>
            <a:chExt cx="2717007" cy="3992008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40D691B-3126-4BE8-A2DD-D32CAB6722B6}"/>
                </a:ext>
              </a:extLst>
            </p:cNvPr>
            <p:cNvSpPr txBox="1"/>
            <p:nvPr/>
          </p:nvSpPr>
          <p:spPr>
            <a:xfrm>
              <a:off x="3848100" y="4726238"/>
              <a:ext cx="2336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Johannes – DE Student</a:t>
              </a:r>
              <a:endParaRPr lang="en-US" dirty="0"/>
            </a:p>
          </p:txBody>
        </p:sp>
        <p:pic>
          <p:nvPicPr>
            <p:cNvPr id="16" name="Grafik 15" descr="Ein Bild, das Mann, Person enthält.&#10;&#10;Mit hoher Zuverlässigkeit generierte Beschreibung">
              <a:extLst>
                <a:ext uri="{FF2B5EF4-FFF2-40B4-BE49-F238E27FC236}">
                  <a16:creationId xmlns:a16="http://schemas.microsoft.com/office/drawing/2014/main" id="{3E3AA93A-0A6D-46A4-BAB7-C8DCBA4D0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04765" y="1556396"/>
              <a:ext cx="3622676" cy="2717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04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556243D-4DE7-4893-B923-C3463C73E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5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Black-Box Testing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805DC5F-BD15-4F81-B6D3-5A903C342D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feedback</a:t>
            </a:r>
            <a:endParaRPr lang="de-DE" dirty="0"/>
          </a:p>
          <a:p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bugs</a:t>
            </a:r>
            <a:endParaRPr lang="de-DE" dirty="0"/>
          </a:p>
          <a:p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5B1D4C-567E-4971-92E7-CABDE64CBB22}"/>
              </a:ext>
            </a:extLst>
          </p:cNvPr>
          <p:cNvGrpSpPr/>
          <p:nvPr/>
        </p:nvGrpSpPr>
        <p:grpSpPr>
          <a:xfrm>
            <a:off x="1370855" y="590550"/>
            <a:ext cx="6715771" cy="4159495"/>
            <a:chOff x="1268377" y="1563659"/>
            <a:chExt cx="4404084" cy="2540090"/>
          </a:xfrm>
        </p:grpSpPr>
        <p:pic>
          <p:nvPicPr>
            <p:cNvPr id="7" name="Grafik 6" descr="Ein Bild, das Person, Wand, haltend, drinnen enthält.&#10;&#10;Mit sehr hoher Zuverlässigkeit generierte Beschreibung">
              <a:extLst>
                <a:ext uri="{FF2B5EF4-FFF2-40B4-BE49-F238E27FC236}">
                  <a16:creationId xmlns:a16="http://schemas.microsoft.com/office/drawing/2014/main" id="{6F1E57D0-6ABC-487F-804D-4BF64C0D7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396" y="1563659"/>
              <a:ext cx="1905065" cy="2540090"/>
            </a:xfrm>
            <a:prstGeom prst="rect">
              <a:avLst/>
            </a:prstGeom>
          </p:spPr>
        </p:pic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78FD109D-24BA-4A56-A03C-7913A341EB55}"/>
                </a:ext>
              </a:extLst>
            </p:cNvPr>
            <p:cNvGrpSpPr/>
            <p:nvPr/>
          </p:nvGrpSpPr>
          <p:grpSpPr>
            <a:xfrm>
              <a:off x="1268377" y="3337057"/>
              <a:ext cx="3585154" cy="646331"/>
              <a:chOff x="976405" y="2216767"/>
              <a:chExt cx="3585154" cy="646331"/>
            </a:xfrm>
          </p:grpSpPr>
          <p:sp>
            <p:nvSpPr>
              <p:cNvPr id="3" name="Pfeil: nach rechts 2">
                <a:extLst>
                  <a:ext uri="{FF2B5EF4-FFF2-40B4-BE49-F238E27FC236}">
                    <a16:creationId xmlns:a16="http://schemas.microsoft.com/office/drawing/2014/main" id="{D8DF3115-080E-4FD0-9762-14707AC0E217}"/>
                  </a:ext>
                </a:extLst>
              </p:cNvPr>
              <p:cNvSpPr/>
              <p:nvPr/>
            </p:nvSpPr>
            <p:spPr>
              <a:xfrm>
                <a:off x="976405" y="2249865"/>
                <a:ext cx="609600" cy="304800"/>
              </a:xfrm>
              <a:prstGeom prst="right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E791302-28E8-4C77-8FAB-B37117988095}"/>
                  </a:ext>
                </a:extLst>
              </p:cNvPr>
              <p:cNvSpPr txBox="1"/>
              <p:nvPr/>
            </p:nvSpPr>
            <p:spPr>
              <a:xfrm>
                <a:off x="1589759" y="2216767"/>
                <a:ext cx="2971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dirty="0"/>
                  <a:t>Happy User</a:t>
                </a:r>
                <a:endParaRPr lang="en-US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7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Subcategories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Black-Box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tester‘s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9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Bildschirmpräsentation (16:9)</PresentationFormat>
  <Paragraphs>65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1_Office Theme</vt:lpstr>
      <vt:lpstr> Test Case Design</vt:lpstr>
      <vt:lpstr>Testing - Overview</vt:lpstr>
      <vt:lpstr>White-Box Testing</vt:lpstr>
      <vt:lpstr>White-Box Testing</vt:lpstr>
      <vt:lpstr>White-Box Testing</vt:lpstr>
      <vt:lpstr>Black-Box Testing</vt:lpstr>
      <vt:lpstr>PowerPoint-Präsentation</vt:lpstr>
      <vt:lpstr>Black-Box Testing</vt:lpstr>
      <vt:lpstr>Changes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165</cp:revision>
  <dcterms:created xsi:type="dcterms:W3CDTF">2013-08-21T19:17:07Z</dcterms:created>
  <dcterms:modified xsi:type="dcterms:W3CDTF">2018-07-03T20:46:30Z</dcterms:modified>
</cp:coreProperties>
</file>