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Quang – Quality Control</a:t>
            </a:r>
            <a:endParaRPr lang="en-US" dirty="0">
              <a:cs typeface="Calibri"/>
            </a:endParaRP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  <a:endParaRPr lang="en-US" sz="3000" dirty="0">
              <a:cs typeface="Calibri"/>
            </a:endParaRPr>
          </a:p>
          <a:p>
            <a:r>
              <a:rPr lang="en-US" sz="3000" dirty="0" err="1">
                <a:cs typeface="Calibri"/>
              </a:rPr>
              <a:t>Jahnavi</a:t>
            </a:r>
            <a:r>
              <a:rPr lang="en-US" sz="3000" dirty="0">
                <a:cs typeface="Calibri"/>
              </a:rPr>
              <a:t> – Communication with </a:t>
            </a:r>
          </a:p>
          <a:p>
            <a:pPr marL="0" indent="0">
              <a:buNone/>
            </a:pPr>
            <a:r>
              <a:rPr lang="en-US" sz="3000" dirty="0">
                <a:cs typeface="Calibri"/>
              </a:rPr>
              <a:t>the </a:t>
            </a:r>
            <a:r>
              <a:rPr lang="en-US" sz="3000" dirty="0">
                <a:solidFill>
                  <a:srgbClr val="FFFFFF"/>
                </a:solidFill>
                <a:cs typeface="Calibri"/>
              </a:rPr>
              <a:t> </a:t>
            </a:r>
            <a:r>
              <a:rPr lang="en-US" sz="3000" dirty="0">
                <a:cs typeface="Calibri"/>
              </a:rPr>
              <a:t>Product Owner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E7298296-26F2-4A7F-9E55-7AC714DB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78" y="1350110"/>
            <a:ext cx="3381656" cy="27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Experience in software and requirement engineering</a:t>
            </a:r>
          </a:p>
          <a:p>
            <a:r>
              <a:rPr lang="en-US" sz="3000"/>
              <a:t>Team work and soft skills</a:t>
            </a:r>
          </a:p>
          <a:p>
            <a:r>
              <a:rPr lang="en-US" sz="3000"/>
              <a:t>Programming (for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All team members have different backgrounds and experiences</a:t>
            </a:r>
          </a:p>
          <a:p>
            <a:r>
              <a:rPr lang="en-US" sz="3000" dirty="0"/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Slack</a:t>
            </a:r>
          </a:p>
          <a:p>
            <a:r>
              <a:rPr lang="de-DE" sz="3000" dirty="0"/>
              <a:t>Comment </a:t>
            </a:r>
            <a:r>
              <a:rPr lang="en-US" sz="3000" dirty="0"/>
              <a:t>user stories on </a:t>
            </a:r>
            <a:r>
              <a:rPr lang="en-US" sz="3000" dirty="0" err="1"/>
              <a:t>ZenHub</a:t>
            </a:r>
            <a:endParaRPr lang="en-US" sz="3000" dirty="0"/>
          </a:p>
          <a:p>
            <a:r>
              <a:rPr lang="en-US" sz="3000" dirty="0"/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At least two team members will have knowledge about a specific topic</a:t>
            </a:r>
          </a:p>
          <a:p>
            <a:r>
              <a:rPr lang="en-US" sz="3000" dirty="0"/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39</Paragraphs>
  <Slides>10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151</cp:revision>
  <dcterms:created xsi:type="dcterms:W3CDTF">2013-08-21T19:17:07Z</dcterms:created>
  <dcterms:modified xsi:type="dcterms:W3CDTF">2018-04-14T18:55:10Z</dcterms:modified>
</cp:coreProperties>
</file>