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0:48:43.256" v="296" actId="790"/>
      <pc:docMkLst>
        <pc:docMk/>
      </pc:docMkLst>
      <pc:sldChg chg="addSp delSp modSp add del">
        <pc:chgData name="Moritz Spiller" userId="ee7d68fad518d8d2" providerId="LiveId" clId="{ADF8F89C-5D3F-4B4C-AD0C-8E399D11AB51}" dt="2018-04-13T09:41:32.449" v="3" actId="478"/>
        <pc:sldMkLst>
          <pc:docMk/>
          <pc:sldMk cId="4103309497" sldId="257"/>
        </pc:sldMkLst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</pc:sldChg>
      <pc:sldChg chg="modSp">
        <pc:chgData name="Moritz Spiller" userId="ee7d68fad518d8d2" providerId="LiveId" clId="{ADF8F89C-5D3F-4B4C-AD0C-8E399D11AB51}" dt="2018-04-13T10:48:43.256" v="296" actId="790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0:48:33.278" v="295" actId="790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0:48:20.609" v="294" actId="790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0:48:20.609" v="294" actId="790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0:37:44.389" v="280" actId="20577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0:37:44.389" v="280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0:47:59.765" v="293" actId="1038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0:39:06.309" v="286" actId="20577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0:47:59.765" v="293" actId="1038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350110"/>
            <a:ext cx="4428444" cy="3359506"/>
          </a:xfrm>
        </p:spPr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FA35AA-792B-4383-98E2-C91045E6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79" y="1350110"/>
            <a:ext cx="281135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–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All team members have different backgrounds and experiences</a:t>
            </a:r>
          </a:p>
          <a:p>
            <a:r>
              <a:rPr lang="en-US" sz="300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Work - </a:t>
            </a:r>
            <a:r>
              <a:rPr lang="de-DE" dirty="0" err="1"/>
              <a:t>Communcation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Slack </a:t>
            </a:r>
          </a:p>
          <a:p>
            <a:r>
              <a:rPr lang="en-US" sz="3000"/>
              <a:t>Weekly meetings</a:t>
            </a:r>
          </a:p>
          <a:p>
            <a:endParaRPr lang="en-US" sz="3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4" y="104470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(16:9)</PresentationFormat>
  <Paragraphs>37</Paragraphs>
  <Slides>10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– Skills</vt:lpstr>
      <vt:lpstr>Team Work - Communcation</vt:lpstr>
      <vt:lpstr>Process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2018-04-13T10:48:43Z</dcterms:modified>
</cp:coreProperties>
</file>