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Thank you for your </a:t>
            </a:r>
            <a:r>
              <a:rPr lang="de-DE" sz="3200" dirty="0" err="1"/>
              <a:t>attention</a:t>
            </a:r>
            <a:r>
              <a:rPr lang="de-DE" sz="3200" dirty="0"/>
              <a:t>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Quang – Quality Control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Dean – Quality Control</a:t>
            </a: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 err="1">
                <a:solidFill>
                  <a:srgbClr val="000000"/>
                </a:solidFill>
                <a:cs typeface="Calibri"/>
              </a:rPr>
              <a:t>Jahnavi</a:t>
            </a:r>
            <a:r>
              <a:rPr lang="en-US" sz="3000" dirty="0">
                <a:solidFill>
                  <a:srgbClr val="000000"/>
                </a:solidFill>
                <a:cs typeface="Calibri"/>
              </a:rPr>
              <a:t> – Communication with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cs typeface="Calibri"/>
              </a:rPr>
              <a:t>the  Product Owner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Experience in software and requirement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Programming (for Android)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All team members have different backgrounds and experiences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de-DE" sz="3000" dirty="0">
                <a:solidFill>
                  <a:schemeClr val="tx1"/>
                </a:solidFill>
              </a:rPr>
              <a:t>Comment </a:t>
            </a:r>
            <a:r>
              <a:rPr lang="en-US" sz="3000" dirty="0">
                <a:solidFill>
                  <a:schemeClr val="tx1"/>
                </a:solidFill>
              </a:rPr>
              <a:t>user stories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On-screen Show (16:9)</PresentationFormat>
  <Paragraphs>38</Paragraphs>
  <Slides>10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Quang Phạm Hữu</cp:lastModifiedBy>
  <cp:revision>155</cp:revision>
  <dcterms:created xsi:type="dcterms:W3CDTF">2013-08-21T19:17:07Z</dcterms:created>
  <dcterms:modified xsi:type="dcterms:W3CDTF">2018-04-14T18:55:00Z</dcterms:modified>
</cp:coreProperties>
</file>