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58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09:41:32.449" v="3" actId="478"/>
      <pc:docMkLst>
        <pc:docMk/>
      </pc:docMkLst>
      <pc:sldChg chg="addSp delSp modSp add del">
        <pc:chgData name="Moritz Spiller" userId="ee7d68fad518d8d2" providerId="LiveId" clId="{ADF8F89C-5D3F-4B4C-AD0C-8E399D11AB51}" dt="2018-04-13T09:41:32.449" v="3" actId="478"/>
        <pc:sldMkLst>
          <pc:docMk/>
          <pc:sldMk cId="4103309497" sldId="257"/>
        </pc:sldMkLst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350110"/>
            <a:ext cx="4428444" cy="3359506"/>
          </a:xfrm>
        </p:spPr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FA35AA-792B-4383-98E2-C91045E6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79" y="1350110"/>
            <a:ext cx="281135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dirty="0"/>
              <a:t>Experience in </a:t>
            </a:r>
            <a:r>
              <a:rPr lang="de-DE" sz="3000" dirty="0" err="1"/>
              <a:t>software</a:t>
            </a:r>
            <a:r>
              <a:rPr lang="de-DE" sz="3000" dirty="0"/>
              <a:t> and requirement </a:t>
            </a:r>
            <a:r>
              <a:rPr lang="de-DE" sz="3000" dirty="0" err="1"/>
              <a:t>engineering</a:t>
            </a:r>
            <a:endParaRPr lang="de-DE" sz="3000" dirty="0"/>
          </a:p>
          <a:p>
            <a:r>
              <a:rPr lang="de-DE" sz="3000" dirty="0"/>
              <a:t>Team </a:t>
            </a:r>
            <a:r>
              <a:rPr lang="de-DE" sz="3000" dirty="0" err="1"/>
              <a:t>work</a:t>
            </a:r>
            <a:r>
              <a:rPr lang="de-DE" sz="3000" dirty="0"/>
              <a:t> and soft </a:t>
            </a:r>
            <a:r>
              <a:rPr lang="de-DE" sz="3000" dirty="0" err="1"/>
              <a:t>skills</a:t>
            </a:r>
            <a:endParaRPr lang="de-DE" sz="3000" dirty="0"/>
          </a:p>
          <a:p>
            <a:r>
              <a:rPr lang="de-DE" sz="3000" dirty="0" err="1"/>
              <a:t>Programming</a:t>
            </a:r>
            <a:r>
              <a:rPr lang="de-DE" sz="3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–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 err="1"/>
              <a:t>Everbodies</a:t>
            </a:r>
            <a:r>
              <a:rPr lang="de-DE" sz="3000" dirty="0"/>
              <a:t> </a:t>
            </a:r>
            <a:r>
              <a:rPr lang="de-DE" sz="3000" dirty="0" err="1"/>
              <a:t>skills</a:t>
            </a:r>
            <a:r>
              <a:rPr lang="de-DE" sz="3000" dirty="0"/>
              <a:t> </a:t>
            </a:r>
            <a:r>
              <a:rPr lang="de-DE" sz="3000" dirty="0" err="1"/>
              <a:t>can</a:t>
            </a:r>
            <a:r>
              <a:rPr lang="de-DE" sz="3000" dirty="0"/>
              <a:t> </a:t>
            </a:r>
            <a:r>
              <a:rPr lang="de-DE" sz="3000" dirty="0" err="1"/>
              <a:t>contribute</a:t>
            </a:r>
            <a:r>
              <a:rPr lang="de-DE" sz="3000" dirty="0"/>
              <a:t>, </a:t>
            </a:r>
            <a:r>
              <a:rPr lang="de-DE" sz="3000" dirty="0" err="1"/>
              <a:t>blabla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- </a:t>
            </a:r>
            <a:r>
              <a:rPr lang="de-DE" dirty="0" err="1"/>
              <a:t>Communcation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dirty="0" err="1"/>
              <a:t>Slack</a:t>
            </a:r>
            <a:r>
              <a:rPr lang="de-DE" sz="3000" dirty="0"/>
              <a:t> </a:t>
            </a:r>
          </a:p>
          <a:p>
            <a:r>
              <a:rPr lang="de-DE" sz="3000" dirty="0"/>
              <a:t>Weekly </a:t>
            </a:r>
            <a:r>
              <a:rPr lang="de-DE" sz="3000" dirty="0" err="1"/>
              <a:t>meetings</a:t>
            </a:r>
            <a:endParaRPr lang="de-DE" sz="3000" dirty="0"/>
          </a:p>
          <a:p>
            <a:endParaRPr lang="de-DE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How </a:t>
            </a:r>
            <a:r>
              <a:rPr lang="de-DE" sz="3000" dirty="0" err="1"/>
              <a:t>quickly</a:t>
            </a:r>
            <a:r>
              <a:rPr lang="de-DE" sz="3000" dirty="0"/>
              <a:t> will </a:t>
            </a:r>
            <a:r>
              <a:rPr lang="de-DE" sz="3000" dirty="0" err="1"/>
              <a:t>we</a:t>
            </a:r>
            <a:r>
              <a:rPr lang="de-DE" sz="3000" dirty="0"/>
              <a:t> </a:t>
            </a:r>
            <a:r>
              <a:rPr lang="de-DE" sz="3000" dirty="0" err="1"/>
              <a:t>adapt</a:t>
            </a:r>
            <a:r>
              <a:rPr lang="de-DE" sz="3000" dirty="0"/>
              <a:t> to </a:t>
            </a:r>
            <a:r>
              <a:rPr lang="de-DE" sz="3000" dirty="0" err="1"/>
              <a:t>change</a:t>
            </a:r>
            <a:r>
              <a:rPr lang="de-DE" sz="3000" dirty="0"/>
              <a:t> -&gt; </a:t>
            </a:r>
            <a:r>
              <a:rPr lang="de-DE" sz="3000" dirty="0" err="1"/>
              <a:t>look</a:t>
            </a:r>
            <a:r>
              <a:rPr lang="de-DE" sz="3000" dirty="0"/>
              <a:t> at scrum </a:t>
            </a:r>
            <a:r>
              <a:rPr lang="de-DE" sz="3000" dirty="0" err="1"/>
              <a:t>notices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34</Paragraphs>
  <Slides>9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– Skills</vt:lpstr>
      <vt:lpstr>Team Work - Communcation</vt:lpstr>
      <vt:lpstr>Process</vt:lpstr>
      <vt:lpstr>Slack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2018-04-13T09:41:43Z</dcterms:modified>
</cp:coreProperties>
</file>