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1180" y="4098800"/>
            <a:ext cx="1183868" cy="42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50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150</cp:revision>
  <dcterms:created xsi:type="dcterms:W3CDTF">2013-08-21T19:17:07Z</dcterms:created>
  <dcterms:modified xsi:type="dcterms:W3CDTF">2018-01-24T16:51:04Z</dcterms:modified>
</cp:coreProperties>
</file>