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1:10:14.282" v="300" actId="1076"/>
      <pc:docMkLst>
        <pc:docMk/>
      </pc:docMkLst>
      <pc:sldChg chg="addSp delSp modSp add del">
        <pc:chgData name="Moritz Spiller" userId="ee7d68fad518d8d2" providerId="LiveId" clId="{ADF8F89C-5D3F-4B4C-AD0C-8E399D11AB51}" dt="2018-04-13T11:10:14.282" v="300" actId="1076"/>
        <pc:sldMkLst>
          <pc:docMk/>
          <pc:sldMk cId="4103309497" sldId="257"/>
        </pc:sldMkLst>
        <pc:picChg chg="add mod">
          <ac:chgData name="Moritz Spiller" userId="ee7d68fad518d8d2" providerId="LiveId" clId="{ADF8F89C-5D3F-4B4C-AD0C-8E399D11AB51}" dt="2018-04-13T11:10:14.282" v="300" actId="1076"/>
          <ac:picMkLst>
            <pc:docMk/>
            <pc:sldMk cId="4103309497" sldId="257"/>
            <ac:picMk id="5" creationId="{3DEC925B-645B-4957-ADEB-0DC34C6AAB77}"/>
          </ac:picMkLst>
        </pc:pic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0:48:43.256" v="296" actId="790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0:48:33.278" v="295" actId="790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0:48:20.609" v="294" actId="790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0:48:20.609" v="294" actId="790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0:37:44.389" v="280" actId="20577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0:37:44.389" v="280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0:47:59.765" v="293" actId="1038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0:39:06.309" v="286" actId="20577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0:47:59.765" v="293" actId="1038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Thank you for your </a:t>
            </a:r>
            <a:r>
              <a:rPr lang="de-DE" sz="3200" dirty="0" err="1">
                <a:solidFill>
                  <a:schemeClr val="bg1"/>
                </a:solidFill>
              </a:rPr>
              <a:t>attention</a:t>
            </a:r>
            <a:r>
              <a:rPr lang="de-DE" sz="3200" dirty="0">
                <a:solidFill>
                  <a:schemeClr val="bg1"/>
                </a:solidFill>
              </a:rPr>
              <a:t>!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350110"/>
            <a:ext cx="4428444" cy="3359506"/>
          </a:xfrm>
        </p:spPr>
        <p:txBody>
          <a:bodyPr/>
          <a:lstStyle/>
          <a:p>
            <a:r>
              <a:rPr lang="en-US" sz="3000" dirty="0" err="1"/>
              <a:t>Jahnavi</a:t>
            </a:r>
            <a:r>
              <a:rPr lang="en-US" sz="3000" dirty="0"/>
              <a:t> - Communication</a:t>
            </a:r>
          </a:p>
          <a:p>
            <a:r>
              <a:rPr lang="en-US" sz="3000" dirty="0"/>
              <a:t>Quang – Quality Control</a:t>
            </a:r>
          </a:p>
          <a:p>
            <a:r>
              <a:rPr lang="en-US" sz="3000" dirty="0"/>
              <a:t>Dean – Quality Control</a:t>
            </a:r>
          </a:p>
          <a:p>
            <a:r>
              <a:rPr lang="de-DE" sz="3000" dirty="0"/>
              <a:t>M</a:t>
            </a:r>
            <a:r>
              <a:rPr lang="en-US" sz="3000" dirty="0" err="1"/>
              <a:t>oritz</a:t>
            </a:r>
            <a:r>
              <a:rPr lang="en-US" sz="3000" dirty="0"/>
              <a:t> – Scrum Master</a:t>
            </a:r>
          </a:p>
          <a:p>
            <a:endParaRPr lang="en-US" dirty="0"/>
          </a:p>
        </p:txBody>
      </p:sp>
      <p:pic>
        <p:nvPicPr>
          <p:cNvPr id="5" name="Grafik 4" descr="Ein Bild, das Essen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3DEC925B-645B-4957-ADEB-0DC34C6AA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1502815"/>
            <a:ext cx="3200677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Experience in software and requirement engineering</a:t>
            </a:r>
          </a:p>
          <a:p>
            <a:r>
              <a:rPr lang="en-US" sz="3000"/>
              <a:t>Team work and soft skills</a:t>
            </a:r>
          </a:p>
          <a:p>
            <a:r>
              <a:rPr lang="en-US" sz="3000"/>
              <a:t>Programming (for Android)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Work –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All team members have different backgrounds and experiences</a:t>
            </a:r>
          </a:p>
          <a:p>
            <a:r>
              <a:rPr lang="en-US" sz="3000"/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Work - </a:t>
            </a:r>
            <a:r>
              <a:rPr lang="de-DE" dirty="0" err="1"/>
              <a:t>Communcation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Slack </a:t>
            </a:r>
          </a:p>
          <a:p>
            <a:r>
              <a:rPr lang="en-US" sz="3000"/>
              <a:t>Weekly meetings</a:t>
            </a:r>
          </a:p>
          <a:p>
            <a:endParaRPr lang="en-US" sz="3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At least two team members will have knowledge about a specific topic</a:t>
            </a:r>
          </a:p>
          <a:p>
            <a:r>
              <a:rPr lang="en-US" sz="3000" dirty="0"/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4" y="104470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(16:9)</PresentationFormat>
  <Paragraphs>37</Paragraphs>
  <Slides>10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– Skills</vt:lpstr>
      <vt:lpstr>Team Work - Communcation</vt:lpstr>
      <vt:lpstr>Process</vt:lpstr>
      <vt:lpstr>Slack</vt:lpstr>
      <vt:lpstr>Scrum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150</cp:revision>
  <dcterms:created xsi:type="dcterms:W3CDTF">2013-08-21T19:17:07Z</dcterms:created>
  <dcterms:modified xsi:type="dcterms:W3CDTF">2018-04-13T11:10:21Z</dcterms:modified>
</cp:coreProperties>
</file>