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59" r:id="rId8"/>
    <p:sldId id="265" r:id="rId9"/>
    <p:sldId id="258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1"/>
    <a:srgbClr val="FFDC47"/>
    <a:srgbClr val="FF9900"/>
    <a:srgbClr val="5EEC3C"/>
    <a:srgbClr val="FFABC9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Spiller" userId="ee7d68fad518d8d2" providerId="LiveId" clId="{ADF8F89C-5D3F-4B4C-AD0C-8E399D11AB51}"/>
    <pc:docChg chg="undo custSel addSld delSld modSld">
      <pc:chgData name="Moritz Spiller" userId="ee7d68fad518d8d2" providerId="LiveId" clId="{ADF8F89C-5D3F-4B4C-AD0C-8E399D11AB51}" dt="2018-04-13T18:12:30.988" v="463" actId="20577"/>
      <pc:docMkLst>
        <pc:docMk/>
      </pc:docMkLst>
      <pc:sldChg chg="addSp delSp modSp add del">
        <pc:chgData name="Moritz Spiller" userId="ee7d68fad518d8d2" providerId="LiveId" clId="{ADF8F89C-5D3F-4B4C-AD0C-8E399D11AB51}" dt="2018-04-13T18:11:37.057" v="438" actId="1076"/>
        <pc:sldMkLst>
          <pc:docMk/>
          <pc:sldMk cId="4103309497" sldId="257"/>
        </pc:sldMkLst>
        <pc:spChg chg="mod">
          <ac:chgData name="Moritz Spiller" userId="ee7d68fad518d8d2" providerId="LiveId" clId="{ADF8F89C-5D3F-4B4C-AD0C-8E399D11AB51}" dt="2018-04-13T16:39:19.183" v="350" actId="27636"/>
          <ac:spMkLst>
            <pc:docMk/>
            <pc:sldMk cId="4103309497" sldId="257"/>
            <ac:spMk id="2" creationId="{00000000-0000-0000-0000-000000000000}"/>
          </ac:spMkLst>
        </pc:spChg>
        <pc:spChg chg="add del mod">
          <ac:chgData name="Moritz Spiller" userId="ee7d68fad518d8d2" providerId="LiveId" clId="{ADF8F89C-5D3F-4B4C-AD0C-8E399D11AB51}" dt="2018-04-13T16:37:19.235" v="330" actId="478"/>
          <ac:spMkLst>
            <pc:docMk/>
            <pc:sldMk cId="4103309497" sldId="257"/>
            <ac:spMk id="7" creationId="{63DF028C-6B5B-42E5-B88C-0F9F4C1BF460}"/>
          </ac:spMkLst>
        </pc:spChg>
        <pc:spChg chg="add del mod">
          <ac:chgData name="Moritz Spiller" userId="ee7d68fad518d8d2" providerId="LiveId" clId="{ADF8F89C-5D3F-4B4C-AD0C-8E399D11AB51}" dt="2018-04-13T18:11:15.532" v="434" actId="478"/>
          <ac:spMkLst>
            <pc:docMk/>
            <pc:sldMk cId="4103309497" sldId="257"/>
            <ac:spMk id="8" creationId="{50F44FE6-5693-4E05-8245-C26A75E3BF83}"/>
          </ac:spMkLst>
        </pc:spChg>
        <pc:picChg chg="add mod">
          <ac:chgData name="Moritz Spiller" userId="ee7d68fad518d8d2" providerId="LiveId" clId="{ADF8F89C-5D3F-4B4C-AD0C-8E399D11AB51}" dt="2018-04-13T18:11:37.057" v="438" actId="1076"/>
          <ac:picMkLst>
            <pc:docMk/>
            <pc:sldMk cId="4103309497" sldId="257"/>
            <ac:picMk id="5" creationId="{E7298296-26F2-4A7F-9E55-7AC714DB3A96}"/>
          </ac:picMkLst>
        </pc:picChg>
        <pc:picChg chg="add del mod">
          <ac:chgData name="Moritz Spiller" userId="ee7d68fad518d8d2" providerId="LiveId" clId="{ADF8F89C-5D3F-4B4C-AD0C-8E399D11AB51}" dt="2018-04-13T16:29:07.697" v="301" actId="478"/>
          <ac:picMkLst>
            <pc:docMk/>
            <pc:sldMk cId="4103309497" sldId="257"/>
            <ac:picMk id="5" creationId="{3DEC925B-645B-4957-ADEB-0DC34C6AAB77}"/>
          </ac:picMkLst>
        </pc:picChg>
        <pc:picChg chg="add del mod">
          <ac:chgData name="Moritz Spiller" userId="ee7d68fad518d8d2" providerId="LiveId" clId="{ADF8F89C-5D3F-4B4C-AD0C-8E399D11AB51}" dt="2018-04-13T09:41:32.449" v="3" actId="478"/>
          <ac:picMkLst>
            <pc:docMk/>
            <pc:sldMk cId="4103309497" sldId="257"/>
            <ac:picMk id="5" creationId="{8C18A098-47A5-48A4-BE38-BFC5E2711EC7}"/>
          </ac:picMkLst>
        </pc:picChg>
        <pc:picChg chg="add del mod">
          <ac:chgData name="Moritz Spiller" userId="ee7d68fad518d8d2" providerId="LiveId" clId="{ADF8F89C-5D3F-4B4C-AD0C-8E399D11AB51}" dt="2018-04-13T16:36:35.686" v="305" actId="478"/>
          <ac:picMkLst>
            <pc:docMk/>
            <pc:sldMk cId="4103309497" sldId="257"/>
            <ac:picMk id="6" creationId="{E780A45E-C66C-400A-B5F4-5A168FB5F797}"/>
          </ac:picMkLst>
        </pc:picChg>
        <pc:picChg chg="del">
          <ac:chgData name="Moritz Spiller" userId="ee7d68fad518d8d2" providerId="LiveId" clId="{ADF8F89C-5D3F-4B4C-AD0C-8E399D11AB51}" dt="2018-04-13T11:09:48.010" v="297" actId="478"/>
          <ac:picMkLst>
            <pc:docMk/>
            <pc:sldMk cId="4103309497" sldId="257"/>
            <ac:picMk id="11" creationId="{A2FA35AA-792B-4383-98E2-C91045E67A69}"/>
          </ac:picMkLst>
        </pc:picChg>
      </pc:sldChg>
      <pc:sldChg chg="modSp">
        <pc:chgData name="Moritz Spiller" userId="ee7d68fad518d8d2" providerId="LiveId" clId="{ADF8F89C-5D3F-4B4C-AD0C-8E399D11AB51}" dt="2018-04-13T16:41:35.138" v="414" actId="27636"/>
        <pc:sldMkLst>
          <pc:docMk/>
          <pc:sldMk cId="376984321" sldId="261"/>
        </pc:sldMkLst>
        <pc:spChg chg="mod">
          <ac:chgData name="Moritz Spiller" userId="ee7d68fad518d8d2" providerId="LiveId" clId="{ADF8F89C-5D3F-4B4C-AD0C-8E399D11AB51}" dt="2018-04-13T16:41:35.138" v="414" actId="27636"/>
          <ac:spMkLst>
            <pc:docMk/>
            <pc:sldMk cId="376984321" sldId="261"/>
            <ac:spMk id="2" creationId="{5DF3E8A9-6FB8-4DB8-8F32-AAE8F422FE4F}"/>
          </ac:spMkLst>
        </pc:spChg>
        <pc:spChg chg="mod">
          <ac:chgData name="Moritz Spiller" userId="ee7d68fad518d8d2" providerId="LiveId" clId="{ADF8F89C-5D3F-4B4C-AD0C-8E399D11AB51}" dt="2018-04-13T10:48:43.256" v="296" actId="790"/>
          <ac:spMkLst>
            <pc:docMk/>
            <pc:sldMk cId="376984321" sldId="261"/>
            <ac:spMk id="3" creationId="{CBEAE9CC-6090-4015-8B98-899C9255FEA1}"/>
          </ac:spMkLst>
        </pc:spChg>
      </pc:sldChg>
      <pc:sldChg chg="modSp">
        <pc:chgData name="Moritz Spiller" userId="ee7d68fad518d8d2" providerId="LiveId" clId="{ADF8F89C-5D3F-4B4C-AD0C-8E399D11AB51}" dt="2018-04-13T18:12:30.988" v="463" actId="20577"/>
        <pc:sldMkLst>
          <pc:docMk/>
          <pc:sldMk cId="3703689330" sldId="262"/>
        </pc:sldMkLst>
        <pc:spChg chg="mod">
          <ac:chgData name="Moritz Spiller" userId="ee7d68fad518d8d2" providerId="LiveId" clId="{ADF8F89C-5D3F-4B4C-AD0C-8E399D11AB51}" dt="2018-04-13T18:12:30.988" v="463" actId="20577"/>
          <ac:spMkLst>
            <pc:docMk/>
            <pc:sldMk cId="3703689330" sldId="262"/>
            <ac:spMk id="2" creationId="{35A6FF5A-1CAD-47F9-9697-7D9B702B7612}"/>
          </ac:spMkLst>
        </pc:spChg>
        <pc:spChg chg="mod">
          <ac:chgData name="Moritz Spiller" userId="ee7d68fad518d8d2" providerId="LiveId" clId="{ADF8F89C-5D3F-4B4C-AD0C-8E399D11AB51}" dt="2018-04-13T10:48:33.278" v="295" actId="790"/>
          <ac:spMkLst>
            <pc:docMk/>
            <pc:sldMk cId="3703689330" sldId="262"/>
            <ac:spMk id="3" creationId="{C943A4BB-BEB7-4ED5-8608-D75DAC8A85EE}"/>
          </ac:spMkLst>
        </pc:spChg>
      </pc:sldChg>
      <pc:sldChg chg="modSp">
        <pc:chgData name="Moritz Spiller" userId="ee7d68fad518d8d2" providerId="LiveId" clId="{ADF8F89C-5D3F-4B4C-AD0C-8E399D11AB51}" dt="2018-04-13T18:12:19.201" v="439" actId="20577"/>
        <pc:sldMkLst>
          <pc:docMk/>
          <pc:sldMk cId="3077611985" sldId="263"/>
        </pc:sldMkLst>
        <pc:spChg chg="mod">
          <ac:chgData name="Moritz Spiller" userId="ee7d68fad518d8d2" providerId="LiveId" clId="{ADF8F89C-5D3F-4B4C-AD0C-8E399D11AB51}" dt="2018-04-13T18:12:19.201" v="439" actId="20577"/>
          <ac:spMkLst>
            <pc:docMk/>
            <pc:sldMk cId="3077611985" sldId="263"/>
            <ac:spMk id="2" creationId="{35A6FF5A-1CAD-47F9-9697-7D9B702B7612}"/>
          </ac:spMkLst>
        </pc:spChg>
        <pc:spChg chg="mod">
          <ac:chgData name="Moritz Spiller" userId="ee7d68fad518d8d2" providerId="LiveId" clId="{ADF8F89C-5D3F-4B4C-AD0C-8E399D11AB51}" dt="2018-04-13T16:41:24.990" v="413" actId="5793"/>
          <ac:spMkLst>
            <pc:docMk/>
            <pc:sldMk cId="3077611985" sldId="263"/>
            <ac:spMk id="3" creationId="{C943A4BB-BEB7-4ED5-8608-D75DAC8A85EE}"/>
          </ac:spMkLst>
        </pc:spChg>
      </pc:sldChg>
      <pc:sldChg chg="modSp">
        <pc:chgData name="Moritz Spiller" userId="ee7d68fad518d8d2" providerId="LiveId" clId="{ADF8F89C-5D3F-4B4C-AD0C-8E399D11AB51}" dt="2018-04-13T16:42:42.977" v="432" actId="313"/>
        <pc:sldMkLst>
          <pc:docMk/>
          <pc:sldMk cId="3466993102" sldId="264"/>
        </pc:sldMkLst>
        <pc:spChg chg="mod">
          <ac:chgData name="Moritz Spiller" userId="ee7d68fad518d8d2" providerId="LiveId" clId="{ADF8F89C-5D3F-4B4C-AD0C-8E399D11AB51}" dt="2018-04-13T16:42:42.977" v="432" actId="313"/>
          <ac:spMkLst>
            <pc:docMk/>
            <pc:sldMk cId="3466993102" sldId="264"/>
            <ac:spMk id="2" creationId="{DCB58423-1D4F-452C-A58C-6E01A41D7DFD}"/>
          </ac:spMkLst>
        </pc:spChg>
        <pc:spChg chg="mod">
          <ac:chgData name="Moritz Spiller" userId="ee7d68fad518d8d2" providerId="LiveId" clId="{ADF8F89C-5D3F-4B4C-AD0C-8E399D11AB51}" dt="2018-04-13T16:42:35.408" v="431" actId="20577"/>
          <ac:spMkLst>
            <pc:docMk/>
            <pc:sldMk cId="3466993102" sldId="264"/>
            <ac:spMk id="3" creationId="{5DA88AAB-C7F3-40AF-A471-8DE3DD1C786F}"/>
          </ac:spMkLst>
        </pc:spChg>
      </pc:sldChg>
      <pc:sldChg chg="addSp delSp modSp add">
        <pc:chgData name="Moritz Spiller" userId="ee7d68fad518d8d2" providerId="LiveId" clId="{ADF8F89C-5D3F-4B4C-AD0C-8E399D11AB51}" dt="2018-04-13T16:42:00.547" v="428" actId="1037"/>
        <pc:sldMkLst>
          <pc:docMk/>
          <pc:sldMk cId="3671220426" sldId="265"/>
        </pc:sldMkLst>
        <pc:spChg chg="add del mod">
          <ac:chgData name="Moritz Spiller" userId="ee7d68fad518d8d2" providerId="LiveId" clId="{ADF8F89C-5D3F-4B4C-AD0C-8E399D11AB51}" dt="2018-04-13T16:41:50.227" v="417" actId="478"/>
          <ac:spMkLst>
            <pc:docMk/>
            <pc:sldMk cId="3671220426" sldId="265"/>
            <ac:spMk id="2" creationId="{745F20A4-3BD7-42E5-A13C-327A4033CC4C}"/>
          </ac:spMkLst>
        </pc:spChg>
        <pc:spChg chg="add del mod">
          <ac:chgData name="Moritz Spiller" userId="ee7d68fad518d8d2" providerId="LiveId" clId="{ADF8F89C-5D3F-4B4C-AD0C-8E399D11AB51}" dt="2018-04-13T10:39:14.281" v="288" actId="478"/>
          <ac:spMkLst>
            <pc:docMk/>
            <pc:sldMk cId="3671220426" sldId="265"/>
            <ac:spMk id="3" creationId="{0DF98151-382D-44CE-955C-DBF6E5AF321C}"/>
          </ac:spMkLst>
        </pc:spChg>
        <pc:spChg chg="mod">
          <ac:chgData name="Moritz Spiller" userId="ee7d68fad518d8d2" providerId="LiveId" clId="{ADF8F89C-5D3F-4B4C-AD0C-8E399D11AB51}" dt="2018-04-13T16:41:45.616" v="416" actId="27636"/>
          <ac:spMkLst>
            <pc:docMk/>
            <pc:sldMk cId="3671220426" sldId="265"/>
            <ac:spMk id="4" creationId="{00000000-0000-0000-0000-000000000000}"/>
          </ac:spMkLst>
        </pc:spChg>
        <pc:spChg chg="del">
          <ac:chgData name="Moritz Spiller" userId="ee7d68fad518d8d2" providerId="LiveId" clId="{ADF8F89C-5D3F-4B4C-AD0C-8E399D11AB51}" dt="2018-04-13T10:39:10.764" v="287" actId="478"/>
          <ac:spMkLst>
            <pc:docMk/>
            <pc:sldMk cId="3671220426" sldId="265"/>
            <ac:spMk id="5" creationId="{00000000-0000-0000-0000-000000000000}"/>
          </ac:spMkLst>
        </pc:spChg>
        <pc:picChg chg="add mod">
          <ac:chgData name="Moritz Spiller" userId="ee7d68fad518d8d2" providerId="LiveId" clId="{ADF8F89C-5D3F-4B4C-AD0C-8E399D11AB51}" dt="2018-04-13T16:42:00.547" v="428" actId="1037"/>
          <ac:picMkLst>
            <pc:docMk/>
            <pc:sldMk cId="3671220426" sldId="265"/>
            <ac:picMk id="7" creationId="{AE92C762-BE87-439E-B310-653249A2426C}"/>
          </ac:picMkLst>
        </pc:picChg>
      </pc:sldChg>
    </pc:docChg>
  </pc:docChgLst>
  <pc:docChgLst>
    <pc:chgData name="Moritz Spiller" userId="ee7d68fad518d8d2" providerId="LiveId" clId="{69DC1DB7-35C5-485D-AD0B-5E207D2B09E6}"/>
    <pc:docChg chg="custSel addSld modSld">
      <pc:chgData name="Moritz Spiller" userId="ee7d68fad518d8d2" providerId="LiveId" clId="{69DC1DB7-35C5-485D-AD0B-5E207D2B09E6}" dt="2018-04-12T22:43:25.947" v="846" actId="14100"/>
      <pc:docMkLst>
        <pc:docMk/>
      </pc:docMkLst>
      <pc:sldChg chg="addSp delSp modSp">
        <pc:chgData name="Moritz Spiller" userId="ee7d68fad518d8d2" providerId="LiveId" clId="{69DC1DB7-35C5-485D-AD0B-5E207D2B09E6}" dt="2018-04-12T22:35:20.496" v="382" actId="255"/>
        <pc:sldMkLst>
          <pc:docMk/>
          <pc:sldMk cId="4103309497" sldId="257"/>
        </pc:sldMkLst>
        <pc:spChg chg="mod">
          <ac:chgData name="Moritz Spiller" userId="ee7d68fad518d8d2" providerId="LiveId" clId="{69DC1DB7-35C5-485D-AD0B-5E207D2B09E6}" dt="2018-04-12T22:16:17.883" v="188" actId="20577"/>
          <ac:spMkLst>
            <pc:docMk/>
            <pc:sldMk cId="4103309497" sldId="257"/>
            <ac:spMk id="2" creationId="{00000000-0000-0000-0000-000000000000}"/>
          </ac:spMkLst>
        </pc:spChg>
        <pc:spChg chg="mod">
          <ac:chgData name="Moritz Spiller" userId="ee7d68fad518d8d2" providerId="LiveId" clId="{69DC1DB7-35C5-485D-AD0B-5E207D2B09E6}" dt="2018-04-12T22:35:20.496" v="382" actId="255"/>
          <ac:spMkLst>
            <pc:docMk/>
            <pc:sldMk cId="4103309497" sldId="257"/>
            <ac:spMk id="3" creationId="{00000000-0000-0000-0000-000000000000}"/>
          </ac:spMkLst>
        </pc:spChg>
        <pc:picChg chg="add del mod">
          <ac:chgData name="Moritz Spiller" userId="ee7d68fad518d8d2" providerId="LiveId" clId="{69DC1DB7-35C5-485D-AD0B-5E207D2B09E6}" dt="2018-04-12T22:18:54.876" v="258" actId="478"/>
          <ac:picMkLst>
            <pc:docMk/>
            <pc:sldMk cId="4103309497" sldId="257"/>
            <ac:picMk id="5" creationId="{552D60EA-1413-4971-AD62-629079A277D4}"/>
          </ac:picMkLst>
        </pc:picChg>
        <pc:picChg chg="add del mod">
          <ac:chgData name="Moritz Spiller" userId="ee7d68fad518d8d2" providerId="LiveId" clId="{69DC1DB7-35C5-485D-AD0B-5E207D2B09E6}" dt="2018-04-12T22:27:40.082" v="263" actId="478"/>
          <ac:picMkLst>
            <pc:docMk/>
            <pc:sldMk cId="4103309497" sldId="257"/>
            <ac:picMk id="7" creationId="{C828A0D9-8BE2-4A3A-83C1-2A7C78E29536}"/>
          </ac:picMkLst>
        </pc:picChg>
        <pc:picChg chg="add del mod">
          <ac:chgData name="Moritz Spiller" userId="ee7d68fad518d8d2" providerId="LiveId" clId="{69DC1DB7-35C5-485D-AD0B-5E207D2B09E6}" dt="2018-04-12T22:28:01.562" v="267" actId="478"/>
          <ac:picMkLst>
            <pc:docMk/>
            <pc:sldMk cId="4103309497" sldId="257"/>
            <ac:picMk id="9" creationId="{736375E8-758A-4902-BA58-188779A7E94B}"/>
          </ac:picMkLst>
        </pc:picChg>
        <pc:picChg chg="add mod">
          <ac:chgData name="Moritz Spiller" userId="ee7d68fad518d8d2" providerId="LiveId" clId="{69DC1DB7-35C5-485D-AD0B-5E207D2B09E6}" dt="2018-04-12T22:34:01.453" v="270" actId="1076"/>
          <ac:picMkLst>
            <pc:docMk/>
            <pc:sldMk cId="4103309497" sldId="257"/>
            <ac:picMk id="11" creationId="{A2FA35AA-792B-4383-98E2-C91045E67A69}"/>
          </ac:picMkLst>
        </pc:picChg>
      </pc:sldChg>
      <pc:sldChg chg="modTransition">
        <pc:chgData name="Moritz Spiller" userId="ee7d68fad518d8d2" providerId="LiveId" clId="{69DC1DB7-35C5-485D-AD0B-5E207D2B09E6}" dt="2018-04-12T22:41:44.153" v="740" actId="14100"/>
        <pc:sldMkLst>
          <pc:docMk/>
          <pc:sldMk cId="4170783713" sldId="258"/>
        </pc:sldMkLst>
      </pc:sldChg>
      <pc:sldChg chg="modSp modTransition">
        <pc:chgData name="Moritz Spiller" userId="ee7d68fad518d8d2" providerId="LiveId" clId="{69DC1DB7-35C5-485D-AD0B-5E207D2B09E6}" dt="2018-04-12T22:43:25.947" v="846" actId="14100"/>
        <pc:sldMkLst>
          <pc:docMk/>
          <pc:sldMk cId="1101633878" sldId="259"/>
        </pc:sldMkLst>
        <pc:spChg chg="mod">
          <ac:chgData name="Moritz Spiller" userId="ee7d68fad518d8d2" providerId="LiveId" clId="{69DC1DB7-35C5-485D-AD0B-5E207D2B09E6}" dt="2018-04-12T22:41:54.509" v="745" actId="20577"/>
          <ac:spMkLst>
            <pc:docMk/>
            <pc:sldMk cId="1101633878" sldId="259"/>
            <ac:spMk id="4" creationId="{00000000-0000-0000-0000-000000000000}"/>
          </ac:spMkLst>
        </pc:spChg>
        <pc:spChg chg="mod">
          <ac:chgData name="Moritz Spiller" userId="ee7d68fad518d8d2" providerId="LiveId" clId="{69DC1DB7-35C5-485D-AD0B-5E207D2B09E6}" dt="2018-04-12T22:43:25.947" v="846" actId="14100"/>
          <ac:spMkLst>
            <pc:docMk/>
            <pc:sldMk cId="1101633878" sldId="259"/>
            <ac:spMk id="5" creationId="{00000000-0000-0000-0000-000000000000}"/>
          </ac:spMkLst>
        </pc:spChg>
      </pc:sldChg>
      <pc:sldChg chg="addSp delSp modSp">
        <pc:chgData name="Moritz Spiller" userId="ee7d68fad518d8d2" providerId="LiveId" clId="{69DC1DB7-35C5-485D-AD0B-5E207D2B09E6}" dt="2018-04-12T22:08:44.083" v="49" actId="207"/>
        <pc:sldMkLst>
          <pc:docMk/>
          <pc:sldMk cId="1926067541" sldId="260"/>
        </pc:sldMkLst>
        <pc:spChg chg="add mod">
          <ac:chgData name="Moritz Spiller" userId="ee7d68fad518d8d2" providerId="LiveId" clId="{69DC1DB7-35C5-485D-AD0B-5E207D2B09E6}" dt="2018-04-12T22:08:44.083" v="49" actId="207"/>
          <ac:spMkLst>
            <pc:docMk/>
            <pc:sldMk cId="1926067541" sldId="260"/>
            <ac:spMk id="3" creationId="{8C067A40-4FA4-4802-88BC-63AC01FF547C}"/>
          </ac:spMkLst>
        </pc:spChg>
        <pc:picChg chg="del">
          <ac:chgData name="Moritz Spiller" userId="ee7d68fad518d8d2" providerId="LiveId" clId="{69DC1DB7-35C5-485D-AD0B-5E207D2B09E6}" dt="2018-04-12T22:07:56.091" v="0" actId="478"/>
          <ac:picMkLst>
            <pc:docMk/>
            <pc:sldMk cId="1926067541" sldId="260"/>
            <ac:picMk id="2" creationId="{00000000-0000-0000-0000-000000000000}"/>
          </ac:picMkLst>
        </pc:picChg>
      </pc:sldChg>
      <pc:sldChg chg="modSp add">
        <pc:chgData name="Moritz Spiller" userId="ee7d68fad518d8d2" providerId="LiveId" clId="{69DC1DB7-35C5-485D-AD0B-5E207D2B09E6}" dt="2018-04-12T22:36:41.545" v="435" actId="5793"/>
        <pc:sldMkLst>
          <pc:docMk/>
          <pc:sldMk cId="376984321" sldId="261"/>
        </pc:sldMkLst>
        <pc:spChg chg="mod">
          <ac:chgData name="Moritz Spiller" userId="ee7d68fad518d8d2" providerId="LiveId" clId="{69DC1DB7-35C5-485D-AD0B-5E207D2B09E6}" dt="2018-04-12T22:34:21.615" v="280" actId="20577"/>
          <ac:spMkLst>
            <pc:docMk/>
            <pc:sldMk cId="376984321" sldId="261"/>
            <ac:spMk id="2" creationId="{5DF3E8A9-6FB8-4DB8-8F32-AAE8F422FE4F}"/>
          </ac:spMkLst>
        </pc:spChg>
        <pc:spChg chg="mod">
          <ac:chgData name="Moritz Spiller" userId="ee7d68fad518d8d2" providerId="LiveId" clId="{69DC1DB7-35C5-485D-AD0B-5E207D2B09E6}" dt="2018-04-12T22:36:41.545" v="435" actId="5793"/>
          <ac:spMkLst>
            <pc:docMk/>
            <pc:sldMk cId="376984321" sldId="261"/>
            <ac:spMk id="3" creationId="{CBEAE9CC-6090-4015-8B98-899C9255FEA1}"/>
          </ac:spMkLst>
        </pc:spChg>
      </pc:sldChg>
      <pc:sldChg chg="modSp add">
        <pc:chgData name="Moritz Spiller" userId="ee7d68fad518d8d2" providerId="LiveId" clId="{69DC1DB7-35C5-485D-AD0B-5E207D2B09E6}" dt="2018-04-12T22:39:59.754" v="665" actId="255"/>
        <pc:sldMkLst>
          <pc:docMk/>
          <pc:sldMk cId="3703689330" sldId="262"/>
        </pc:sldMkLst>
        <pc:spChg chg="mod">
          <ac:chgData name="Moritz Spiller" userId="ee7d68fad518d8d2" providerId="LiveId" clId="{69DC1DB7-35C5-485D-AD0B-5E207D2B09E6}" dt="2018-04-12T22:38:32.140" v="537" actId="20577"/>
          <ac:spMkLst>
            <pc:docMk/>
            <pc:sldMk cId="3703689330" sldId="262"/>
            <ac:spMk id="2" creationId="{35A6FF5A-1CAD-47F9-9697-7D9B702B7612}"/>
          </ac:spMkLst>
        </pc:spChg>
        <pc:spChg chg="mod">
          <ac:chgData name="Moritz Spiller" userId="ee7d68fad518d8d2" providerId="LiveId" clId="{69DC1DB7-35C5-485D-AD0B-5E207D2B09E6}" dt="2018-04-12T22:39:59.754" v="665" actId="255"/>
          <ac:spMkLst>
            <pc:docMk/>
            <pc:sldMk cId="3703689330" sldId="262"/>
            <ac:spMk id="3" creationId="{C943A4BB-BEB7-4ED5-8608-D75DAC8A85EE}"/>
          </ac:spMkLst>
        </pc:spChg>
      </pc:sldChg>
      <pc:sldChg chg="modSp add">
        <pc:chgData name="Moritz Spiller" userId="ee7d68fad518d8d2" providerId="LiveId" clId="{69DC1DB7-35C5-485D-AD0B-5E207D2B09E6}" dt="2018-04-12T22:40:07.699" v="666" actId="20577"/>
        <pc:sldMkLst>
          <pc:docMk/>
          <pc:sldMk cId="3077611985" sldId="263"/>
        </pc:sldMkLst>
        <pc:spChg chg="mod">
          <ac:chgData name="Moritz Spiller" userId="ee7d68fad518d8d2" providerId="LiveId" clId="{69DC1DB7-35C5-485D-AD0B-5E207D2B09E6}" dt="2018-04-12T22:38:42.386" v="552" actId="20577"/>
          <ac:spMkLst>
            <pc:docMk/>
            <pc:sldMk cId="3077611985" sldId="263"/>
            <ac:spMk id="2" creationId="{35A6FF5A-1CAD-47F9-9697-7D9B702B7612}"/>
          </ac:spMkLst>
        </pc:spChg>
        <pc:spChg chg="mod">
          <ac:chgData name="Moritz Spiller" userId="ee7d68fad518d8d2" providerId="LiveId" clId="{69DC1DB7-35C5-485D-AD0B-5E207D2B09E6}" dt="2018-04-12T22:40:07.699" v="666" actId="20577"/>
          <ac:spMkLst>
            <pc:docMk/>
            <pc:sldMk cId="3077611985" sldId="263"/>
            <ac:spMk id="3" creationId="{C943A4BB-BEB7-4ED5-8608-D75DAC8A85EE}"/>
          </ac:spMkLst>
        </pc:spChg>
      </pc:sldChg>
      <pc:sldChg chg="modSp add">
        <pc:chgData name="Moritz Spiller" userId="ee7d68fad518d8d2" providerId="LiveId" clId="{69DC1DB7-35C5-485D-AD0B-5E207D2B09E6}" dt="2018-04-12T22:41:28.771" v="738" actId="255"/>
        <pc:sldMkLst>
          <pc:docMk/>
          <pc:sldMk cId="3466993102" sldId="264"/>
        </pc:sldMkLst>
        <pc:spChg chg="mod">
          <ac:chgData name="Moritz Spiller" userId="ee7d68fad518d8d2" providerId="LiveId" clId="{69DC1DB7-35C5-485D-AD0B-5E207D2B09E6}" dt="2018-04-12T22:40:51.967" v="674" actId="20577"/>
          <ac:spMkLst>
            <pc:docMk/>
            <pc:sldMk cId="3466993102" sldId="264"/>
            <ac:spMk id="2" creationId="{DCB58423-1D4F-452C-A58C-6E01A41D7DFD}"/>
          </ac:spMkLst>
        </pc:spChg>
        <pc:spChg chg="mod">
          <ac:chgData name="Moritz Spiller" userId="ee7d68fad518d8d2" providerId="LiveId" clId="{69DC1DB7-35C5-485D-AD0B-5E207D2B09E6}" dt="2018-04-12T22:41:28.771" v="738" actId="255"/>
          <ac:spMkLst>
            <pc:docMk/>
            <pc:sldMk cId="3466993102" sldId="264"/>
            <ac:spMk id="3" creationId="{5DA88AAB-C7F3-40AF-A471-8DE3DD1C78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5D416-169F-4C7D-9A97-B9A721101B5F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AC2C4-10C3-4E4D-8B11-F26F83F24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C2C4-10C3-4E4D-8B11-F26F83F24C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266340"/>
            <a:ext cx="732984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Team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CurryWurst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C067A40-4FA4-4802-88BC-63AC01FF547C}"/>
              </a:ext>
            </a:extLst>
          </p:cNvPr>
          <p:cNvSpPr txBox="1"/>
          <p:nvPr/>
        </p:nvSpPr>
        <p:spPr>
          <a:xfrm>
            <a:off x="296260" y="1502815"/>
            <a:ext cx="8551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Thank you for your </a:t>
            </a:r>
            <a:r>
              <a:rPr lang="de-DE" sz="3200" dirty="0" err="1">
                <a:solidFill>
                  <a:schemeClr val="bg1"/>
                </a:solidFill>
              </a:rPr>
              <a:t>attention</a:t>
            </a:r>
            <a:r>
              <a:rPr lang="de-DE" sz="3200" dirty="0">
                <a:solidFill>
                  <a:schemeClr val="bg1"/>
                </a:solidFill>
              </a:rPr>
              <a:t>!</a:t>
            </a:r>
          </a:p>
          <a:p>
            <a:endParaRPr lang="de-DE" sz="3200" dirty="0">
              <a:solidFill>
                <a:schemeClr val="bg1"/>
              </a:solidFill>
            </a:endParaRPr>
          </a:p>
          <a:p>
            <a:r>
              <a:rPr lang="de-DE" sz="3200" dirty="0">
                <a:solidFill>
                  <a:schemeClr val="bg1"/>
                </a:solidFill>
              </a:rPr>
              <a:t>Questions?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6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&amp; Roles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err="1"/>
              <a:t>Jahnavi</a:t>
            </a:r>
            <a:r>
              <a:rPr lang="en-US" sz="3000" dirty="0"/>
              <a:t> - Communication</a:t>
            </a:r>
          </a:p>
          <a:p>
            <a:r>
              <a:rPr lang="en-US" sz="3000" dirty="0"/>
              <a:t>Quang – Quality Control</a:t>
            </a:r>
          </a:p>
          <a:p>
            <a:r>
              <a:rPr lang="en-US" sz="3000" dirty="0"/>
              <a:t>Dean – Quality Control</a:t>
            </a:r>
          </a:p>
          <a:p>
            <a:r>
              <a:rPr lang="de-DE" sz="3000" dirty="0"/>
              <a:t>M</a:t>
            </a:r>
            <a:r>
              <a:rPr lang="en-US" sz="3000" dirty="0" err="1"/>
              <a:t>oritz</a:t>
            </a:r>
            <a:r>
              <a:rPr lang="en-US" sz="3000" dirty="0"/>
              <a:t> – Scrum Master</a:t>
            </a:r>
          </a:p>
          <a:p>
            <a:endParaRPr lang="en-US" dirty="0"/>
          </a:p>
        </p:txBody>
      </p:sp>
      <p:pic>
        <p:nvPicPr>
          <p:cNvPr id="5" name="Grafik 4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E7298296-26F2-4A7F-9E55-7AC714DB3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378" y="1350110"/>
            <a:ext cx="3381656" cy="272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3E8A9-6FB8-4DB8-8F32-AAE8F422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AE9CC-6090-4015-8B98-899C9255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/>
              <a:t>Experience in software and requirement engineering</a:t>
            </a:r>
          </a:p>
          <a:p>
            <a:r>
              <a:rPr lang="en-US" sz="3000"/>
              <a:t>Team work and soft skills</a:t>
            </a:r>
          </a:p>
          <a:p>
            <a:r>
              <a:rPr lang="en-US" sz="3000"/>
              <a:t>Programming (for Android)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FF5A-1CAD-47F9-9697-7D9B702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Team Work - Skills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3A4BB-BEB7-4ED5-8608-D75DAC8A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All team members have different backgrounds and experiences</a:t>
            </a:r>
          </a:p>
          <a:p>
            <a:r>
              <a:rPr lang="en-US" sz="3000" dirty="0"/>
              <a:t>Exchange knowledge</a:t>
            </a:r>
          </a:p>
        </p:txBody>
      </p:sp>
    </p:spTree>
    <p:extLst>
      <p:ext uri="{BB962C8B-B14F-4D97-AF65-F5344CB8AC3E}">
        <p14:creationId xmlns:p14="http://schemas.microsoft.com/office/powerpoint/2010/main" val="370368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FF5A-1CAD-47F9-9697-7D9B702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3A4BB-BEB7-4ED5-8608-D75DAC8A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Slack</a:t>
            </a:r>
          </a:p>
          <a:p>
            <a:r>
              <a:rPr lang="de-DE" sz="3000" dirty="0"/>
              <a:t>Comment </a:t>
            </a:r>
            <a:r>
              <a:rPr lang="en-US" sz="3000" dirty="0"/>
              <a:t>user stories on </a:t>
            </a:r>
            <a:r>
              <a:rPr lang="en-US" sz="3000" dirty="0" err="1"/>
              <a:t>ZenHub</a:t>
            </a:r>
            <a:endParaRPr lang="en-US" sz="3000" dirty="0"/>
          </a:p>
          <a:p>
            <a:r>
              <a:rPr lang="en-US" sz="3000" dirty="0"/>
              <a:t>Weekly meetings</a:t>
            </a:r>
          </a:p>
          <a:p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1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58423-1D4F-452C-A58C-6E01A41D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A88AAB-C7F3-40AF-A471-8DE3DD1C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At least two team members will have knowledge about a specific topic</a:t>
            </a:r>
          </a:p>
          <a:p>
            <a:r>
              <a:rPr lang="en-US" sz="3000" dirty="0"/>
              <a:t>Applying agile methods (Scrum)</a:t>
            </a:r>
          </a:p>
        </p:txBody>
      </p:sp>
    </p:spTree>
    <p:extLst>
      <p:ext uri="{BB962C8B-B14F-4D97-AF65-F5344CB8AC3E}">
        <p14:creationId xmlns:p14="http://schemas.microsoft.com/office/powerpoint/2010/main" val="346699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8559"/>
            <a:ext cx="6260905" cy="3511061"/>
          </a:xfrm>
        </p:spPr>
        <p:txBody>
          <a:bodyPr>
            <a:normAutofit/>
          </a:bodyPr>
          <a:lstStyle/>
          <a:p>
            <a:r>
              <a:rPr lang="en-US" sz="3000" dirty="0"/>
              <a:t>Chatroom	</a:t>
            </a:r>
          </a:p>
          <a:p>
            <a:r>
              <a:rPr lang="en-US" sz="3000" dirty="0"/>
              <a:t>Integrates many apps</a:t>
            </a:r>
          </a:p>
          <a:p>
            <a:r>
              <a:rPr lang="en-US" sz="3000" dirty="0"/>
              <a:t>Easier for follow-up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E92C762-BE87-439E-B310-653249A24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1350110"/>
            <a:ext cx="6778351" cy="33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2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Bildschirmpräsentation (16:9)</PresentationFormat>
  <Paragraphs>39</Paragraphs>
  <Slides>10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 Team Presentation</vt:lpstr>
      <vt:lpstr>Team &amp; Roles </vt:lpstr>
      <vt:lpstr>Motivation</vt:lpstr>
      <vt:lpstr>Team Work - Skills</vt:lpstr>
      <vt:lpstr>Communication</vt:lpstr>
      <vt:lpstr>Flexibility</vt:lpstr>
      <vt:lpstr>Slack</vt:lpstr>
      <vt:lpstr>Scrum</vt:lpstr>
      <vt:lpstr>Slide Title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Moritz Spiller</cp:lastModifiedBy>
  <cp:revision>150</cp:revision>
  <dcterms:created xsi:type="dcterms:W3CDTF">2013-08-21T19:17:07Z</dcterms:created>
  <dcterms:modified xsi:type="dcterms:W3CDTF">2018-04-13T18:12:35Z</dcterms:modified>
</cp:coreProperties>
</file>