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E6E41-19AF-4BD3-8359-1AC6DC07E5F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9AA97C5-2DBD-41EC-93FC-6F167A89E310}">
      <dgm:prSet phldrT="[Text]"/>
      <dgm:spPr/>
      <dgm:t>
        <a:bodyPr/>
        <a:lstStyle/>
        <a:p>
          <a:r>
            <a:rPr lang="en-US" dirty="0"/>
            <a:t>Taxonomy</a:t>
          </a:r>
        </a:p>
      </dgm:t>
    </dgm:pt>
    <dgm:pt modelId="{8A2B0323-7621-484E-8A9A-6B2ED6C8F595}" type="parTrans" cxnId="{4CFAE4EF-9AD6-47F9-B3C7-583B7AD9F4B0}">
      <dgm:prSet/>
      <dgm:spPr/>
      <dgm:t>
        <a:bodyPr/>
        <a:lstStyle/>
        <a:p>
          <a:endParaRPr lang="en-US"/>
        </a:p>
      </dgm:t>
    </dgm:pt>
    <dgm:pt modelId="{AFD10658-D47A-429D-A3D6-621403CE702A}" type="sibTrans" cxnId="{4CFAE4EF-9AD6-47F9-B3C7-583B7AD9F4B0}">
      <dgm:prSet/>
      <dgm:spPr/>
      <dgm:t>
        <a:bodyPr/>
        <a:lstStyle/>
        <a:p>
          <a:endParaRPr lang="en-US"/>
        </a:p>
      </dgm:t>
    </dgm:pt>
    <dgm:pt modelId="{B9EDFB4C-FF74-48EF-920A-FB7A2F9A56F1}">
      <dgm:prSet phldrT="[Text]"/>
      <dgm:spPr/>
      <dgm:t>
        <a:bodyPr/>
        <a:lstStyle/>
        <a:p>
          <a:r>
            <a:rPr lang="en-US" dirty="0"/>
            <a:t>Influence</a:t>
          </a:r>
        </a:p>
      </dgm:t>
    </dgm:pt>
    <dgm:pt modelId="{1D230F8A-9F25-4890-BD32-2636C5C8F475}" type="parTrans" cxnId="{3D17F1BC-DCC8-4B14-938B-CDBECD1F030D}">
      <dgm:prSet/>
      <dgm:spPr/>
      <dgm:t>
        <a:bodyPr/>
        <a:lstStyle/>
        <a:p>
          <a:endParaRPr lang="en-US"/>
        </a:p>
      </dgm:t>
    </dgm:pt>
    <dgm:pt modelId="{5F880FFF-B2E9-4698-BC12-77D6E39355A0}" type="sibTrans" cxnId="{3D17F1BC-DCC8-4B14-938B-CDBECD1F030D}">
      <dgm:prSet/>
      <dgm:spPr/>
      <dgm:t>
        <a:bodyPr/>
        <a:lstStyle/>
        <a:p>
          <a:endParaRPr lang="en-US"/>
        </a:p>
      </dgm:t>
    </dgm:pt>
    <dgm:pt modelId="{6B521AD3-F53B-414C-A5A8-B4589431598F}">
      <dgm:prSet phldrT="[Text]"/>
      <dgm:spPr/>
      <dgm:t>
        <a:bodyPr/>
        <a:lstStyle/>
        <a:p>
          <a:r>
            <a:rPr lang="en-US" dirty="0"/>
            <a:t>Security Violation</a:t>
          </a:r>
        </a:p>
      </dgm:t>
    </dgm:pt>
    <dgm:pt modelId="{7AF4636C-B0E4-4314-9162-1D023AEF3E84}" type="parTrans" cxnId="{159713A0-BA22-47BE-A3C3-507B31EFB008}">
      <dgm:prSet/>
      <dgm:spPr/>
      <dgm:t>
        <a:bodyPr/>
        <a:lstStyle/>
        <a:p>
          <a:endParaRPr lang="en-US"/>
        </a:p>
      </dgm:t>
    </dgm:pt>
    <dgm:pt modelId="{39D74C34-7B25-4FE9-9AEB-5020999FE786}" type="sibTrans" cxnId="{159713A0-BA22-47BE-A3C3-507B31EFB008}">
      <dgm:prSet/>
      <dgm:spPr/>
      <dgm:t>
        <a:bodyPr/>
        <a:lstStyle/>
        <a:p>
          <a:endParaRPr lang="en-US"/>
        </a:p>
      </dgm:t>
    </dgm:pt>
    <dgm:pt modelId="{9FB535C9-8749-4BFA-89F4-DDB71C4410F4}">
      <dgm:prSet phldrT="[Text]"/>
      <dgm:spPr/>
      <dgm:t>
        <a:bodyPr/>
        <a:lstStyle/>
        <a:p>
          <a:r>
            <a:rPr lang="en-US" dirty="0"/>
            <a:t>Specificity</a:t>
          </a:r>
        </a:p>
      </dgm:t>
    </dgm:pt>
    <dgm:pt modelId="{702133E6-3356-4FAB-8D28-F8A27FBFB0B7}" type="parTrans" cxnId="{99152800-75F0-4D9B-B3E6-439325FA453B}">
      <dgm:prSet/>
      <dgm:spPr/>
      <dgm:t>
        <a:bodyPr/>
        <a:lstStyle/>
        <a:p>
          <a:endParaRPr lang="en-US"/>
        </a:p>
      </dgm:t>
    </dgm:pt>
    <dgm:pt modelId="{1E784B3F-617B-4984-99EB-50F2913B5C51}" type="sibTrans" cxnId="{99152800-75F0-4D9B-B3E6-439325FA453B}">
      <dgm:prSet/>
      <dgm:spPr/>
      <dgm:t>
        <a:bodyPr/>
        <a:lstStyle/>
        <a:p>
          <a:endParaRPr lang="en-US"/>
        </a:p>
      </dgm:t>
    </dgm:pt>
    <dgm:pt modelId="{BCC9B293-E387-4960-91E0-70CC037FB0EF}" type="asst">
      <dgm:prSet/>
      <dgm:spPr/>
      <dgm:t>
        <a:bodyPr/>
        <a:lstStyle/>
        <a:p>
          <a:r>
            <a:rPr lang="en-US" dirty="0"/>
            <a:t>Causative</a:t>
          </a:r>
        </a:p>
      </dgm:t>
    </dgm:pt>
    <dgm:pt modelId="{A678F7B2-9E20-4F92-BC11-C986C087878B}" type="parTrans" cxnId="{128A0990-38E2-40F9-B340-50D8A3C91218}">
      <dgm:prSet/>
      <dgm:spPr/>
      <dgm:t>
        <a:bodyPr/>
        <a:lstStyle/>
        <a:p>
          <a:endParaRPr lang="en-US"/>
        </a:p>
      </dgm:t>
    </dgm:pt>
    <dgm:pt modelId="{0BF00F18-574B-466E-9BE5-027CA17716E6}" type="sibTrans" cxnId="{128A0990-38E2-40F9-B340-50D8A3C91218}">
      <dgm:prSet/>
      <dgm:spPr/>
      <dgm:t>
        <a:bodyPr/>
        <a:lstStyle/>
        <a:p>
          <a:endParaRPr lang="en-US"/>
        </a:p>
      </dgm:t>
    </dgm:pt>
    <dgm:pt modelId="{D4A9F84C-37F2-44F8-A3C7-4767391EB0C0}" type="asst">
      <dgm:prSet/>
      <dgm:spPr/>
      <dgm:t>
        <a:bodyPr/>
        <a:lstStyle/>
        <a:p>
          <a:r>
            <a:rPr lang="en-US" dirty="0"/>
            <a:t>Exploratory</a:t>
          </a:r>
        </a:p>
      </dgm:t>
    </dgm:pt>
    <dgm:pt modelId="{7BD0075C-A624-44F4-959D-EB97F8E8E251}" type="parTrans" cxnId="{9677EC22-9008-47A7-8E1A-3173CFFB7EF8}">
      <dgm:prSet/>
      <dgm:spPr/>
      <dgm:t>
        <a:bodyPr/>
        <a:lstStyle/>
        <a:p>
          <a:endParaRPr lang="en-US"/>
        </a:p>
      </dgm:t>
    </dgm:pt>
    <dgm:pt modelId="{0A631A2E-9E27-495D-81AB-D3E72C756978}" type="sibTrans" cxnId="{9677EC22-9008-47A7-8E1A-3173CFFB7EF8}">
      <dgm:prSet/>
      <dgm:spPr/>
      <dgm:t>
        <a:bodyPr/>
        <a:lstStyle/>
        <a:p>
          <a:endParaRPr lang="en-US"/>
        </a:p>
      </dgm:t>
    </dgm:pt>
    <dgm:pt modelId="{3E2C9693-20F6-4BD1-9DCC-907BF79D86BC}" type="asst">
      <dgm:prSet/>
      <dgm:spPr/>
      <dgm:t>
        <a:bodyPr/>
        <a:lstStyle/>
        <a:p>
          <a:r>
            <a:rPr lang="en-US" dirty="0"/>
            <a:t>Integrity</a:t>
          </a:r>
        </a:p>
      </dgm:t>
    </dgm:pt>
    <dgm:pt modelId="{B9291591-0EE5-42B8-85CE-FEA2B8AB8B93}" type="parTrans" cxnId="{0F65D06B-4140-4B5D-B299-96602248A12D}">
      <dgm:prSet/>
      <dgm:spPr/>
      <dgm:t>
        <a:bodyPr/>
        <a:lstStyle/>
        <a:p>
          <a:endParaRPr lang="en-US"/>
        </a:p>
      </dgm:t>
    </dgm:pt>
    <dgm:pt modelId="{CDE3C9C8-E243-4D4A-9CEC-E8BFA32B3B98}" type="sibTrans" cxnId="{0F65D06B-4140-4B5D-B299-96602248A12D}">
      <dgm:prSet/>
      <dgm:spPr/>
      <dgm:t>
        <a:bodyPr/>
        <a:lstStyle/>
        <a:p>
          <a:endParaRPr lang="en-US"/>
        </a:p>
      </dgm:t>
    </dgm:pt>
    <dgm:pt modelId="{B7BA264C-3594-4319-9FDD-C564F3E3BACD}" type="asst">
      <dgm:prSet/>
      <dgm:spPr/>
      <dgm:t>
        <a:bodyPr/>
        <a:lstStyle/>
        <a:p>
          <a:r>
            <a:rPr lang="en-US" dirty="0"/>
            <a:t>Availability</a:t>
          </a:r>
        </a:p>
      </dgm:t>
    </dgm:pt>
    <dgm:pt modelId="{129B6FEE-45C1-4B42-993D-F7288A7E85EE}" type="parTrans" cxnId="{CAC8FE47-ED4F-4A41-8DC7-F5CF45E5ED66}">
      <dgm:prSet/>
      <dgm:spPr/>
      <dgm:t>
        <a:bodyPr/>
        <a:lstStyle/>
        <a:p>
          <a:endParaRPr lang="en-US"/>
        </a:p>
      </dgm:t>
    </dgm:pt>
    <dgm:pt modelId="{D600698C-66BF-4414-A0AE-B45D37F9A2CC}" type="sibTrans" cxnId="{CAC8FE47-ED4F-4A41-8DC7-F5CF45E5ED66}">
      <dgm:prSet/>
      <dgm:spPr/>
      <dgm:t>
        <a:bodyPr/>
        <a:lstStyle/>
        <a:p>
          <a:endParaRPr lang="en-US"/>
        </a:p>
      </dgm:t>
    </dgm:pt>
    <dgm:pt modelId="{F883EA7F-0496-47F3-92F1-A878DFF7311B}" type="asst">
      <dgm:prSet/>
      <dgm:spPr/>
      <dgm:t>
        <a:bodyPr/>
        <a:lstStyle/>
        <a:p>
          <a:r>
            <a:rPr lang="en-US" dirty="0"/>
            <a:t>Privacy</a:t>
          </a:r>
        </a:p>
      </dgm:t>
    </dgm:pt>
    <dgm:pt modelId="{8280AD0F-B08C-4ED8-810F-3F222D27B50B}" type="parTrans" cxnId="{EF8223BE-B798-4A7A-9391-2512648C4E53}">
      <dgm:prSet/>
      <dgm:spPr/>
      <dgm:t>
        <a:bodyPr/>
        <a:lstStyle/>
        <a:p>
          <a:endParaRPr lang="en-US"/>
        </a:p>
      </dgm:t>
    </dgm:pt>
    <dgm:pt modelId="{CD910631-8519-40BC-8343-0043F53A4DC0}" type="sibTrans" cxnId="{EF8223BE-B798-4A7A-9391-2512648C4E53}">
      <dgm:prSet/>
      <dgm:spPr/>
      <dgm:t>
        <a:bodyPr/>
        <a:lstStyle/>
        <a:p>
          <a:endParaRPr lang="en-US"/>
        </a:p>
      </dgm:t>
    </dgm:pt>
    <dgm:pt modelId="{C6798051-70B6-4E41-952C-ABC46D2EC988}" type="pres">
      <dgm:prSet presAssocID="{FE1E6E41-19AF-4BD3-8359-1AC6DC07E5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607791-C572-42D4-B4C7-EA0B35FB34FD}" type="pres">
      <dgm:prSet presAssocID="{59AA97C5-2DBD-41EC-93FC-6F167A89E310}" presName="hierRoot1" presStyleCnt="0">
        <dgm:presLayoutVars>
          <dgm:hierBranch val="init"/>
        </dgm:presLayoutVars>
      </dgm:prSet>
      <dgm:spPr/>
    </dgm:pt>
    <dgm:pt modelId="{0978C308-373E-4131-8E7F-A10D8784F2D0}" type="pres">
      <dgm:prSet presAssocID="{59AA97C5-2DBD-41EC-93FC-6F167A89E310}" presName="rootComposite1" presStyleCnt="0"/>
      <dgm:spPr/>
    </dgm:pt>
    <dgm:pt modelId="{320441CE-28E0-432C-A0B4-31F4CCF3A132}" type="pres">
      <dgm:prSet presAssocID="{59AA97C5-2DBD-41EC-93FC-6F167A89E310}" presName="rootText1" presStyleLbl="node0" presStyleIdx="0" presStyleCnt="1">
        <dgm:presLayoutVars>
          <dgm:chPref val="3"/>
        </dgm:presLayoutVars>
      </dgm:prSet>
      <dgm:spPr/>
    </dgm:pt>
    <dgm:pt modelId="{E9D239F4-2B07-49EE-94B6-4DE6382C6F08}" type="pres">
      <dgm:prSet presAssocID="{59AA97C5-2DBD-41EC-93FC-6F167A89E310}" presName="rootConnector1" presStyleLbl="node1" presStyleIdx="0" presStyleCnt="0"/>
      <dgm:spPr/>
    </dgm:pt>
    <dgm:pt modelId="{ED77379D-9C45-4BC7-B4C7-4C6425FD488D}" type="pres">
      <dgm:prSet presAssocID="{59AA97C5-2DBD-41EC-93FC-6F167A89E310}" presName="hierChild2" presStyleCnt="0"/>
      <dgm:spPr/>
    </dgm:pt>
    <dgm:pt modelId="{AD95167E-D83D-415C-A30D-1DE0BF2D0D03}" type="pres">
      <dgm:prSet presAssocID="{1D230F8A-9F25-4890-BD32-2636C5C8F475}" presName="Name37" presStyleLbl="parChTrans1D2" presStyleIdx="0" presStyleCnt="3"/>
      <dgm:spPr/>
    </dgm:pt>
    <dgm:pt modelId="{A490389A-4D2E-40D9-9E7B-61037C5480B8}" type="pres">
      <dgm:prSet presAssocID="{B9EDFB4C-FF74-48EF-920A-FB7A2F9A56F1}" presName="hierRoot2" presStyleCnt="0">
        <dgm:presLayoutVars>
          <dgm:hierBranch val="init"/>
        </dgm:presLayoutVars>
      </dgm:prSet>
      <dgm:spPr/>
    </dgm:pt>
    <dgm:pt modelId="{32CC1A71-119F-48CD-99D3-58A921FF6E5B}" type="pres">
      <dgm:prSet presAssocID="{B9EDFB4C-FF74-48EF-920A-FB7A2F9A56F1}" presName="rootComposite" presStyleCnt="0"/>
      <dgm:spPr/>
    </dgm:pt>
    <dgm:pt modelId="{4441177E-D63A-44C9-A805-50F676346CA0}" type="pres">
      <dgm:prSet presAssocID="{B9EDFB4C-FF74-48EF-920A-FB7A2F9A56F1}" presName="rootText" presStyleLbl="node2" presStyleIdx="0" presStyleCnt="3">
        <dgm:presLayoutVars>
          <dgm:chPref val="3"/>
        </dgm:presLayoutVars>
      </dgm:prSet>
      <dgm:spPr/>
    </dgm:pt>
    <dgm:pt modelId="{F9B4182B-D478-4016-8B84-F75F89731EF6}" type="pres">
      <dgm:prSet presAssocID="{B9EDFB4C-FF74-48EF-920A-FB7A2F9A56F1}" presName="rootConnector" presStyleLbl="node2" presStyleIdx="0" presStyleCnt="3"/>
      <dgm:spPr/>
    </dgm:pt>
    <dgm:pt modelId="{DEFA2864-EDDA-461F-BFB6-4E0CBA02E41D}" type="pres">
      <dgm:prSet presAssocID="{B9EDFB4C-FF74-48EF-920A-FB7A2F9A56F1}" presName="hierChild4" presStyleCnt="0"/>
      <dgm:spPr/>
    </dgm:pt>
    <dgm:pt modelId="{40212A3C-17EB-4ADA-BD8D-32E32D6DA36D}" type="pres">
      <dgm:prSet presAssocID="{B9EDFB4C-FF74-48EF-920A-FB7A2F9A56F1}" presName="hierChild5" presStyleCnt="0"/>
      <dgm:spPr/>
    </dgm:pt>
    <dgm:pt modelId="{5F80DE90-737A-42FD-BA53-0737F0D0F2B0}" type="pres">
      <dgm:prSet presAssocID="{A678F7B2-9E20-4F92-BC11-C986C087878B}" presName="Name111" presStyleLbl="parChTrans1D3" presStyleIdx="0" presStyleCnt="5"/>
      <dgm:spPr/>
    </dgm:pt>
    <dgm:pt modelId="{EA10B1B2-42A0-414F-B379-955D7564A014}" type="pres">
      <dgm:prSet presAssocID="{BCC9B293-E387-4960-91E0-70CC037FB0EF}" presName="hierRoot3" presStyleCnt="0">
        <dgm:presLayoutVars>
          <dgm:hierBranch val="init"/>
        </dgm:presLayoutVars>
      </dgm:prSet>
      <dgm:spPr/>
    </dgm:pt>
    <dgm:pt modelId="{92DE5ED9-05A5-433B-A084-79C098D437DA}" type="pres">
      <dgm:prSet presAssocID="{BCC9B293-E387-4960-91E0-70CC037FB0EF}" presName="rootComposite3" presStyleCnt="0"/>
      <dgm:spPr/>
    </dgm:pt>
    <dgm:pt modelId="{88B3E062-48E0-492F-B708-E3AA078DE598}" type="pres">
      <dgm:prSet presAssocID="{BCC9B293-E387-4960-91E0-70CC037FB0EF}" presName="rootText3" presStyleLbl="asst2" presStyleIdx="0" presStyleCnt="5">
        <dgm:presLayoutVars>
          <dgm:chPref val="3"/>
        </dgm:presLayoutVars>
      </dgm:prSet>
      <dgm:spPr/>
    </dgm:pt>
    <dgm:pt modelId="{08621C05-4A9A-4B6B-AB00-17C3DD6E00BC}" type="pres">
      <dgm:prSet presAssocID="{BCC9B293-E387-4960-91E0-70CC037FB0EF}" presName="rootConnector3" presStyleLbl="asst2" presStyleIdx="0" presStyleCnt="5"/>
      <dgm:spPr/>
    </dgm:pt>
    <dgm:pt modelId="{7FDDCF5A-33CE-4FE9-9851-4F7A9C38E7D4}" type="pres">
      <dgm:prSet presAssocID="{BCC9B293-E387-4960-91E0-70CC037FB0EF}" presName="hierChild6" presStyleCnt="0"/>
      <dgm:spPr/>
    </dgm:pt>
    <dgm:pt modelId="{76F3F9F0-BC7E-4962-A1F6-8C5AEC526DBE}" type="pres">
      <dgm:prSet presAssocID="{BCC9B293-E387-4960-91E0-70CC037FB0EF}" presName="hierChild7" presStyleCnt="0"/>
      <dgm:spPr/>
    </dgm:pt>
    <dgm:pt modelId="{CC628C4B-582F-4F68-9496-75C59DEED768}" type="pres">
      <dgm:prSet presAssocID="{7BD0075C-A624-44F4-959D-EB97F8E8E251}" presName="Name111" presStyleLbl="parChTrans1D3" presStyleIdx="1" presStyleCnt="5"/>
      <dgm:spPr/>
    </dgm:pt>
    <dgm:pt modelId="{8D12038A-024D-485F-8BB1-66EB8BF997D7}" type="pres">
      <dgm:prSet presAssocID="{D4A9F84C-37F2-44F8-A3C7-4767391EB0C0}" presName="hierRoot3" presStyleCnt="0">
        <dgm:presLayoutVars>
          <dgm:hierBranch val="init"/>
        </dgm:presLayoutVars>
      </dgm:prSet>
      <dgm:spPr/>
    </dgm:pt>
    <dgm:pt modelId="{C455E9C8-3F49-4268-BA27-BD02E7F71BBC}" type="pres">
      <dgm:prSet presAssocID="{D4A9F84C-37F2-44F8-A3C7-4767391EB0C0}" presName="rootComposite3" presStyleCnt="0"/>
      <dgm:spPr/>
    </dgm:pt>
    <dgm:pt modelId="{AE72D71C-C0E8-4F8F-AF91-4C543667A65D}" type="pres">
      <dgm:prSet presAssocID="{D4A9F84C-37F2-44F8-A3C7-4767391EB0C0}" presName="rootText3" presStyleLbl="asst2" presStyleIdx="1" presStyleCnt="5">
        <dgm:presLayoutVars>
          <dgm:chPref val="3"/>
        </dgm:presLayoutVars>
      </dgm:prSet>
      <dgm:spPr/>
    </dgm:pt>
    <dgm:pt modelId="{A462DDB4-76FD-42B7-B625-5D2FCB47A894}" type="pres">
      <dgm:prSet presAssocID="{D4A9F84C-37F2-44F8-A3C7-4767391EB0C0}" presName="rootConnector3" presStyleLbl="asst2" presStyleIdx="1" presStyleCnt="5"/>
      <dgm:spPr/>
    </dgm:pt>
    <dgm:pt modelId="{EC8B0416-05BB-49B4-BE63-78E3507A80BB}" type="pres">
      <dgm:prSet presAssocID="{D4A9F84C-37F2-44F8-A3C7-4767391EB0C0}" presName="hierChild6" presStyleCnt="0"/>
      <dgm:spPr/>
    </dgm:pt>
    <dgm:pt modelId="{020C405D-4426-4A7B-AF42-66FA535B3065}" type="pres">
      <dgm:prSet presAssocID="{D4A9F84C-37F2-44F8-A3C7-4767391EB0C0}" presName="hierChild7" presStyleCnt="0"/>
      <dgm:spPr/>
    </dgm:pt>
    <dgm:pt modelId="{DBF07723-B40F-4748-A836-ADAB4FFFAF2B}" type="pres">
      <dgm:prSet presAssocID="{702133E6-3356-4FAB-8D28-F8A27FBFB0B7}" presName="Name37" presStyleLbl="parChTrans1D2" presStyleIdx="1" presStyleCnt="3"/>
      <dgm:spPr/>
    </dgm:pt>
    <dgm:pt modelId="{B448A72B-A835-4CA5-852D-EB4CDD2E03CA}" type="pres">
      <dgm:prSet presAssocID="{9FB535C9-8749-4BFA-89F4-DDB71C4410F4}" presName="hierRoot2" presStyleCnt="0">
        <dgm:presLayoutVars>
          <dgm:hierBranch val="init"/>
        </dgm:presLayoutVars>
      </dgm:prSet>
      <dgm:spPr/>
    </dgm:pt>
    <dgm:pt modelId="{BAC04947-0B50-4F11-B7BF-83DDED33516F}" type="pres">
      <dgm:prSet presAssocID="{9FB535C9-8749-4BFA-89F4-DDB71C4410F4}" presName="rootComposite" presStyleCnt="0"/>
      <dgm:spPr/>
    </dgm:pt>
    <dgm:pt modelId="{8D8497DD-16B9-4B91-AA47-79E2EA1F7D18}" type="pres">
      <dgm:prSet presAssocID="{9FB535C9-8749-4BFA-89F4-DDB71C4410F4}" presName="rootText" presStyleLbl="node2" presStyleIdx="1" presStyleCnt="3">
        <dgm:presLayoutVars>
          <dgm:chPref val="3"/>
        </dgm:presLayoutVars>
      </dgm:prSet>
      <dgm:spPr/>
    </dgm:pt>
    <dgm:pt modelId="{E61136DB-039B-4A82-AF3B-AA9EBB0CF262}" type="pres">
      <dgm:prSet presAssocID="{9FB535C9-8749-4BFA-89F4-DDB71C4410F4}" presName="rootConnector" presStyleLbl="node2" presStyleIdx="1" presStyleCnt="3"/>
      <dgm:spPr/>
    </dgm:pt>
    <dgm:pt modelId="{637FCBB2-B8FE-4E9F-A4E5-3E5648619F6B}" type="pres">
      <dgm:prSet presAssocID="{9FB535C9-8749-4BFA-89F4-DDB71C4410F4}" presName="hierChild4" presStyleCnt="0"/>
      <dgm:spPr/>
    </dgm:pt>
    <dgm:pt modelId="{736892FD-2D38-4A80-8C9F-54B1691BDB56}" type="pres">
      <dgm:prSet presAssocID="{9FB535C9-8749-4BFA-89F4-DDB71C4410F4}" presName="hierChild5" presStyleCnt="0"/>
      <dgm:spPr/>
    </dgm:pt>
    <dgm:pt modelId="{9E0E9B2B-80EC-4211-AC8D-1159F3BD35EC}" type="pres">
      <dgm:prSet presAssocID="{7AF4636C-B0E4-4314-9162-1D023AEF3E84}" presName="Name37" presStyleLbl="parChTrans1D2" presStyleIdx="2" presStyleCnt="3"/>
      <dgm:spPr/>
    </dgm:pt>
    <dgm:pt modelId="{BBD4148D-C033-480C-BBC4-8487780988BB}" type="pres">
      <dgm:prSet presAssocID="{6B521AD3-F53B-414C-A5A8-B4589431598F}" presName="hierRoot2" presStyleCnt="0">
        <dgm:presLayoutVars>
          <dgm:hierBranch val="init"/>
        </dgm:presLayoutVars>
      </dgm:prSet>
      <dgm:spPr/>
    </dgm:pt>
    <dgm:pt modelId="{7BE6FA23-72E2-45A6-987C-4073136604F7}" type="pres">
      <dgm:prSet presAssocID="{6B521AD3-F53B-414C-A5A8-B4589431598F}" presName="rootComposite" presStyleCnt="0"/>
      <dgm:spPr/>
    </dgm:pt>
    <dgm:pt modelId="{3E340FF2-A695-409E-8C0D-78E5F93AC790}" type="pres">
      <dgm:prSet presAssocID="{6B521AD3-F53B-414C-A5A8-B4589431598F}" presName="rootText" presStyleLbl="node2" presStyleIdx="2" presStyleCnt="3">
        <dgm:presLayoutVars>
          <dgm:chPref val="3"/>
        </dgm:presLayoutVars>
      </dgm:prSet>
      <dgm:spPr/>
    </dgm:pt>
    <dgm:pt modelId="{D0716A78-5AE7-4268-9564-ABC081E5B415}" type="pres">
      <dgm:prSet presAssocID="{6B521AD3-F53B-414C-A5A8-B4589431598F}" presName="rootConnector" presStyleLbl="node2" presStyleIdx="2" presStyleCnt="3"/>
      <dgm:spPr/>
    </dgm:pt>
    <dgm:pt modelId="{2B0E960C-C88D-4AB8-A96C-E3A454C76774}" type="pres">
      <dgm:prSet presAssocID="{6B521AD3-F53B-414C-A5A8-B4589431598F}" presName="hierChild4" presStyleCnt="0"/>
      <dgm:spPr/>
    </dgm:pt>
    <dgm:pt modelId="{C51C562B-20A9-496F-9738-DEC9FFBC04DA}" type="pres">
      <dgm:prSet presAssocID="{6B521AD3-F53B-414C-A5A8-B4589431598F}" presName="hierChild5" presStyleCnt="0"/>
      <dgm:spPr/>
    </dgm:pt>
    <dgm:pt modelId="{A4E81103-B6A8-466B-81D7-64C38CD4CB4D}" type="pres">
      <dgm:prSet presAssocID="{B9291591-0EE5-42B8-85CE-FEA2B8AB8B93}" presName="Name111" presStyleLbl="parChTrans1D3" presStyleIdx="2" presStyleCnt="5"/>
      <dgm:spPr/>
    </dgm:pt>
    <dgm:pt modelId="{5D6EA2A3-5430-4EEB-BAB2-534F1EDDCB4E}" type="pres">
      <dgm:prSet presAssocID="{3E2C9693-20F6-4BD1-9DCC-907BF79D86BC}" presName="hierRoot3" presStyleCnt="0">
        <dgm:presLayoutVars>
          <dgm:hierBranch val="init"/>
        </dgm:presLayoutVars>
      </dgm:prSet>
      <dgm:spPr/>
    </dgm:pt>
    <dgm:pt modelId="{037727A4-A8B1-4E56-A9FF-1EBD333EDB64}" type="pres">
      <dgm:prSet presAssocID="{3E2C9693-20F6-4BD1-9DCC-907BF79D86BC}" presName="rootComposite3" presStyleCnt="0"/>
      <dgm:spPr/>
    </dgm:pt>
    <dgm:pt modelId="{6BF79559-F48C-494F-B85A-77F4C07B39EB}" type="pres">
      <dgm:prSet presAssocID="{3E2C9693-20F6-4BD1-9DCC-907BF79D86BC}" presName="rootText3" presStyleLbl="asst2" presStyleIdx="2" presStyleCnt="5">
        <dgm:presLayoutVars>
          <dgm:chPref val="3"/>
        </dgm:presLayoutVars>
      </dgm:prSet>
      <dgm:spPr/>
    </dgm:pt>
    <dgm:pt modelId="{20DFBA7F-FE10-46D7-AA64-D4DA26147940}" type="pres">
      <dgm:prSet presAssocID="{3E2C9693-20F6-4BD1-9DCC-907BF79D86BC}" presName="rootConnector3" presStyleLbl="asst2" presStyleIdx="2" presStyleCnt="5"/>
      <dgm:spPr/>
    </dgm:pt>
    <dgm:pt modelId="{F6CA556D-951C-4837-9598-B6566DA63C88}" type="pres">
      <dgm:prSet presAssocID="{3E2C9693-20F6-4BD1-9DCC-907BF79D86BC}" presName="hierChild6" presStyleCnt="0"/>
      <dgm:spPr/>
    </dgm:pt>
    <dgm:pt modelId="{547D6AC7-15FA-458D-A43D-80497DFBA6F3}" type="pres">
      <dgm:prSet presAssocID="{3E2C9693-20F6-4BD1-9DCC-907BF79D86BC}" presName="hierChild7" presStyleCnt="0"/>
      <dgm:spPr/>
    </dgm:pt>
    <dgm:pt modelId="{62DAE0C6-D300-4471-9599-843C4F1F0064}" type="pres">
      <dgm:prSet presAssocID="{129B6FEE-45C1-4B42-993D-F7288A7E85EE}" presName="Name111" presStyleLbl="parChTrans1D3" presStyleIdx="3" presStyleCnt="5"/>
      <dgm:spPr/>
    </dgm:pt>
    <dgm:pt modelId="{7022EF12-0AD9-47F2-A78F-6ED381AEAABF}" type="pres">
      <dgm:prSet presAssocID="{B7BA264C-3594-4319-9FDD-C564F3E3BACD}" presName="hierRoot3" presStyleCnt="0">
        <dgm:presLayoutVars>
          <dgm:hierBranch val="init"/>
        </dgm:presLayoutVars>
      </dgm:prSet>
      <dgm:spPr/>
    </dgm:pt>
    <dgm:pt modelId="{C935CEE4-E15E-4255-BB26-769B6C6079C6}" type="pres">
      <dgm:prSet presAssocID="{B7BA264C-3594-4319-9FDD-C564F3E3BACD}" presName="rootComposite3" presStyleCnt="0"/>
      <dgm:spPr/>
    </dgm:pt>
    <dgm:pt modelId="{0C7F0E22-1035-412B-9728-17A36002384B}" type="pres">
      <dgm:prSet presAssocID="{B7BA264C-3594-4319-9FDD-C564F3E3BACD}" presName="rootText3" presStyleLbl="asst2" presStyleIdx="3" presStyleCnt="5">
        <dgm:presLayoutVars>
          <dgm:chPref val="3"/>
        </dgm:presLayoutVars>
      </dgm:prSet>
      <dgm:spPr/>
    </dgm:pt>
    <dgm:pt modelId="{188BAE4E-7E2E-4E1A-A37D-2005D1FCB28A}" type="pres">
      <dgm:prSet presAssocID="{B7BA264C-3594-4319-9FDD-C564F3E3BACD}" presName="rootConnector3" presStyleLbl="asst2" presStyleIdx="3" presStyleCnt="5"/>
      <dgm:spPr/>
    </dgm:pt>
    <dgm:pt modelId="{E343DAFC-069C-49A8-A1E6-BD443089E5F2}" type="pres">
      <dgm:prSet presAssocID="{B7BA264C-3594-4319-9FDD-C564F3E3BACD}" presName="hierChild6" presStyleCnt="0"/>
      <dgm:spPr/>
    </dgm:pt>
    <dgm:pt modelId="{2E5451E5-95BF-4855-B83F-0DC064B5A8AA}" type="pres">
      <dgm:prSet presAssocID="{B7BA264C-3594-4319-9FDD-C564F3E3BACD}" presName="hierChild7" presStyleCnt="0"/>
      <dgm:spPr/>
    </dgm:pt>
    <dgm:pt modelId="{F54B60F1-18CA-4121-8DB3-C8ECCCE8F0C0}" type="pres">
      <dgm:prSet presAssocID="{8280AD0F-B08C-4ED8-810F-3F222D27B50B}" presName="Name111" presStyleLbl="parChTrans1D3" presStyleIdx="4" presStyleCnt="5"/>
      <dgm:spPr/>
    </dgm:pt>
    <dgm:pt modelId="{012187ED-F3CD-484C-979E-27784ADC3E6E}" type="pres">
      <dgm:prSet presAssocID="{F883EA7F-0496-47F3-92F1-A878DFF7311B}" presName="hierRoot3" presStyleCnt="0">
        <dgm:presLayoutVars>
          <dgm:hierBranch val="init"/>
        </dgm:presLayoutVars>
      </dgm:prSet>
      <dgm:spPr/>
    </dgm:pt>
    <dgm:pt modelId="{41563A64-9E12-4787-B3C0-22BC368D471A}" type="pres">
      <dgm:prSet presAssocID="{F883EA7F-0496-47F3-92F1-A878DFF7311B}" presName="rootComposite3" presStyleCnt="0"/>
      <dgm:spPr/>
    </dgm:pt>
    <dgm:pt modelId="{82DB2640-4CAB-4FA1-8D85-57C3ECAAC802}" type="pres">
      <dgm:prSet presAssocID="{F883EA7F-0496-47F3-92F1-A878DFF7311B}" presName="rootText3" presStyleLbl="asst2" presStyleIdx="4" presStyleCnt="5">
        <dgm:presLayoutVars>
          <dgm:chPref val="3"/>
        </dgm:presLayoutVars>
      </dgm:prSet>
      <dgm:spPr/>
    </dgm:pt>
    <dgm:pt modelId="{9BEE7712-3394-43C3-8373-6670CD194896}" type="pres">
      <dgm:prSet presAssocID="{F883EA7F-0496-47F3-92F1-A878DFF7311B}" presName="rootConnector3" presStyleLbl="asst2" presStyleIdx="4" presStyleCnt="5"/>
      <dgm:spPr/>
    </dgm:pt>
    <dgm:pt modelId="{FDEFAE4A-E281-4821-8964-A837A3EFC18A}" type="pres">
      <dgm:prSet presAssocID="{F883EA7F-0496-47F3-92F1-A878DFF7311B}" presName="hierChild6" presStyleCnt="0"/>
      <dgm:spPr/>
    </dgm:pt>
    <dgm:pt modelId="{C7E0F128-79FA-4FB9-8661-CAFA63E27DB0}" type="pres">
      <dgm:prSet presAssocID="{F883EA7F-0496-47F3-92F1-A878DFF7311B}" presName="hierChild7" presStyleCnt="0"/>
      <dgm:spPr/>
    </dgm:pt>
    <dgm:pt modelId="{22BC7910-1423-4ECC-A0C4-049D01F4E531}" type="pres">
      <dgm:prSet presAssocID="{59AA97C5-2DBD-41EC-93FC-6F167A89E310}" presName="hierChild3" presStyleCnt="0"/>
      <dgm:spPr/>
    </dgm:pt>
  </dgm:ptLst>
  <dgm:cxnLst>
    <dgm:cxn modelId="{99152800-75F0-4D9B-B3E6-439325FA453B}" srcId="{59AA97C5-2DBD-41EC-93FC-6F167A89E310}" destId="{9FB535C9-8749-4BFA-89F4-DDB71C4410F4}" srcOrd="1" destOrd="0" parTransId="{702133E6-3356-4FAB-8D28-F8A27FBFB0B7}" sibTransId="{1E784B3F-617B-4984-99EB-50F2913B5C51}"/>
    <dgm:cxn modelId="{3E836D01-AC95-4BD3-B7B1-CCE34E9AB016}" type="presOf" srcId="{F883EA7F-0496-47F3-92F1-A878DFF7311B}" destId="{9BEE7712-3394-43C3-8373-6670CD194896}" srcOrd="1" destOrd="0" presId="urn:microsoft.com/office/officeart/2005/8/layout/orgChart1"/>
    <dgm:cxn modelId="{E9752C22-18D1-4FA3-AEFA-AEE3A7D8BF68}" type="presOf" srcId="{6B521AD3-F53B-414C-A5A8-B4589431598F}" destId="{D0716A78-5AE7-4268-9564-ABC081E5B415}" srcOrd="1" destOrd="0" presId="urn:microsoft.com/office/officeart/2005/8/layout/orgChart1"/>
    <dgm:cxn modelId="{9677EC22-9008-47A7-8E1A-3173CFFB7EF8}" srcId="{B9EDFB4C-FF74-48EF-920A-FB7A2F9A56F1}" destId="{D4A9F84C-37F2-44F8-A3C7-4767391EB0C0}" srcOrd="1" destOrd="0" parTransId="{7BD0075C-A624-44F4-959D-EB97F8E8E251}" sibTransId="{0A631A2E-9E27-495D-81AB-D3E72C756978}"/>
    <dgm:cxn modelId="{B035452D-EE99-484B-BDBB-E29CED550F2E}" type="presOf" srcId="{8280AD0F-B08C-4ED8-810F-3F222D27B50B}" destId="{F54B60F1-18CA-4121-8DB3-C8ECCCE8F0C0}" srcOrd="0" destOrd="0" presId="urn:microsoft.com/office/officeart/2005/8/layout/orgChart1"/>
    <dgm:cxn modelId="{CAC8FE47-ED4F-4A41-8DC7-F5CF45E5ED66}" srcId="{6B521AD3-F53B-414C-A5A8-B4589431598F}" destId="{B7BA264C-3594-4319-9FDD-C564F3E3BACD}" srcOrd="1" destOrd="0" parTransId="{129B6FEE-45C1-4B42-993D-F7288A7E85EE}" sibTransId="{D600698C-66BF-4414-A0AE-B45D37F9A2CC}"/>
    <dgm:cxn modelId="{7C38C249-3CE5-49AE-947C-BA0F02660B1D}" type="presOf" srcId="{A678F7B2-9E20-4F92-BC11-C986C087878B}" destId="{5F80DE90-737A-42FD-BA53-0737F0D0F2B0}" srcOrd="0" destOrd="0" presId="urn:microsoft.com/office/officeart/2005/8/layout/orgChart1"/>
    <dgm:cxn modelId="{0F65D06B-4140-4B5D-B299-96602248A12D}" srcId="{6B521AD3-F53B-414C-A5A8-B4589431598F}" destId="{3E2C9693-20F6-4BD1-9DCC-907BF79D86BC}" srcOrd="0" destOrd="0" parTransId="{B9291591-0EE5-42B8-85CE-FEA2B8AB8B93}" sibTransId="{CDE3C9C8-E243-4D4A-9CEC-E8BFA32B3B98}"/>
    <dgm:cxn modelId="{0CFBB952-7A66-4970-8040-A11CFEA3BC0D}" type="presOf" srcId="{B9EDFB4C-FF74-48EF-920A-FB7A2F9A56F1}" destId="{F9B4182B-D478-4016-8B84-F75F89731EF6}" srcOrd="1" destOrd="0" presId="urn:microsoft.com/office/officeart/2005/8/layout/orgChart1"/>
    <dgm:cxn modelId="{1AFF2C85-D9AB-4B34-82C3-B1583518D743}" type="presOf" srcId="{7BD0075C-A624-44F4-959D-EB97F8E8E251}" destId="{CC628C4B-582F-4F68-9496-75C59DEED768}" srcOrd="0" destOrd="0" presId="urn:microsoft.com/office/officeart/2005/8/layout/orgChart1"/>
    <dgm:cxn modelId="{A82F738D-2892-4C14-9073-8E335D612A6D}" type="presOf" srcId="{FE1E6E41-19AF-4BD3-8359-1AC6DC07E5F6}" destId="{C6798051-70B6-4E41-952C-ABC46D2EC988}" srcOrd="0" destOrd="0" presId="urn:microsoft.com/office/officeart/2005/8/layout/orgChart1"/>
    <dgm:cxn modelId="{128A0990-38E2-40F9-B340-50D8A3C91218}" srcId="{B9EDFB4C-FF74-48EF-920A-FB7A2F9A56F1}" destId="{BCC9B293-E387-4960-91E0-70CC037FB0EF}" srcOrd="0" destOrd="0" parTransId="{A678F7B2-9E20-4F92-BC11-C986C087878B}" sibTransId="{0BF00F18-574B-466E-9BE5-027CA17716E6}"/>
    <dgm:cxn modelId="{77D57190-5753-4FE6-8CD9-D98C372B4549}" type="presOf" srcId="{BCC9B293-E387-4960-91E0-70CC037FB0EF}" destId="{88B3E062-48E0-492F-B708-E3AA078DE598}" srcOrd="0" destOrd="0" presId="urn:microsoft.com/office/officeart/2005/8/layout/orgChart1"/>
    <dgm:cxn modelId="{66E3389A-9E9C-436D-B15B-FDABACD0EA86}" type="presOf" srcId="{9FB535C9-8749-4BFA-89F4-DDB71C4410F4}" destId="{8D8497DD-16B9-4B91-AA47-79E2EA1F7D18}" srcOrd="0" destOrd="0" presId="urn:microsoft.com/office/officeart/2005/8/layout/orgChart1"/>
    <dgm:cxn modelId="{670B979A-7DEC-449A-BCC6-8AF4F44EDC00}" type="presOf" srcId="{3E2C9693-20F6-4BD1-9DCC-907BF79D86BC}" destId="{20DFBA7F-FE10-46D7-AA64-D4DA26147940}" srcOrd="1" destOrd="0" presId="urn:microsoft.com/office/officeart/2005/8/layout/orgChart1"/>
    <dgm:cxn modelId="{D2DAE19A-F486-40E6-9BB9-E8E2AAEC3C2C}" type="presOf" srcId="{702133E6-3356-4FAB-8D28-F8A27FBFB0B7}" destId="{DBF07723-B40F-4748-A836-ADAB4FFFAF2B}" srcOrd="0" destOrd="0" presId="urn:microsoft.com/office/officeart/2005/8/layout/orgChart1"/>
    <dgm:cxn modelId="{151C179D-F7E8-4AEE-8E31-386CE81E8B68}" type="presOf" srcId="{6B521AD3-F53B-414C-A5A8-B4589431598F}" destId="{3E340FF2-A695-409E-8C0D-78E5F93AC790}" srcOrd="0" destOrd="0" presId="urn:microsoft.com/office/officeart/2005/8/layout/orgChart1"/>
    <dgm:cxn modelId="{159713A0-BA22-47BE-A3C3-507B31EFB008}" srcId="{59AA97C5-2DBD-41EC-93FC-6F167A89E310}" destId="{6B521AD3-F53B-414C-A5A8-B4589431598F}" srcOrd="2" destOrd="0" parTransId="{7AF4636C-B0E4-4314-9162-1D023AEF3E84}" sibTransId="{39D74C34-7B25-4FE9-9AEB-5020999FE786}"/>
    <dgm:cxn modelId="{7ADC62A5-5048-4CAE-9A11-06EBEB59D132}" type="presOf" srcId="{3E2C9693-20F6-4BD1-9DCC-907BF79D86BC}" destId="{6BF79559-F48C-494F-B85A-77F4C07B39EB}" srcOrd="0" destOrd="0" presId="urn:microsoft.com/office/officeart/2005/8/layout/orgChart1"/>
    <dgm:cxn modelId="{8C6406A6-1CBC-4C1A-BAD4-D55E63A851DD}" type="presOf" srcId="{B9EDFB4C-FF74-48EF-920A-FB7A2F9A56F1}" destId="{4441177E-D63A-44C9-A805-50F676346CA0}" srcOrd="0" destOrd="0" presId="urn:microsoft.com/office/officeart/2005/8/layout/orgChart1"/>
    <dgm:cxn modelId="{E9E91EAA-E02E-42FF-8274-E5A9BF1D49A9}" type="presOf" srcId="{59AA97C5-2DBD-41EC-93FC-6F167A89E310}" destId="{E9D239F4-2B07-49EE-94B6-4DE6382C6F08}" srcOrd="1" destOrd="0" presId="urn:microsoft.com/office/officeart/2005/8/layout/orgChart1"/>
    <dgm:cxn modelId="{D5AD7FAD-0FF6-4F1F-8CE6-22EEA1D751BD}" type="presOf" srcId="{D4A9F84C-37F2-44F8-A3C7-4767391EB0C0}" destId="{AE72D71C-C0E8-4F8F-AF91-4C543667A65D}" srcOrd="0" destOrd="0" presId="urn:microsoft.com/office/officeart/2005/8/layout/orgChart1"/>
    <dgm:cxn modelId="{D8D527AE-48D6-48E5-B734-8770E5D2198A}" type="presOf" srcId="{B7BA264C-3594-4319-9FDD-C564F3E3BACD}" destId="{0C7F0E22-1035-412B-9728-17A36002384B}" srcOrd="0" destOrd="0" presId="urn:microsoft.com/office/officeart/2005/8/layout/orgChart1"/>
    <dgm:cxn modelId="{B75EDAB6-7FA1-4B65-A9F1-9265E260F372}" type="presOf" srcId="{BCC9B293-E387-4960-91E0-70CC037FB0EF}" destId="{08621C05-4A9A-4B6B-AB00-17C3DD6E00BC}" srcOrd="1" destOrd="0" presId="urn:microsoft.com/office/officeart/2005/8/layout/orgChart1"/>
    <dgm:cxn modelId="{817EA9B7-FFB7-4B81-8D9B-343C06D4BAFB}" type="presOf" srcId="{B7BA264C-3594-4319-9FDD-C564F3E3BACD}" destId="{188BAE4E-7E2E-4E1A-A37D-2005D1FCB28A}" srcOrd="1" destOrd="0" presId="urn:microsoft.com/office/officeart/2005/8/layout/orgChart1"/>
    <dgm:cxn modelId="{3D17F1BC-DCC8-4B14-938B-CDBECD1F030D}" srcId="{59AA97C5-2DBD-41EC-93FC-6F167A89E310}" destId="{B9EDFB4C-FF74-48EF-920A-FB7A2F9A56F1}" srcOrd="0" destOrd="0" parTransId="{1D230F8A-9F25-4890-BD32-2636C5C8F475}" sibTransId="{5F880FFF-B2E9-4698-BC12-77D6E39355A0}"/>
    <dgm:cxn modelId="{EF8223BE-B798-4A7A-9391-2512648C4E53}" srcId="{6B521AD3-F53B-414C-A5A8-B4589431598F}" destId="{F883EA7F-0496-47F3-92F1-A878DFF7311B}" srcOrd="2" destOrd="0" parTransId="{8280AD0F-B08C-4ED8-810F-3F222D27B50B}" sibTransId="{CD910631-8519-40BC-8343-0043F53A4DC0}"/>
    <dgm:cxn modelId="{DFD768C0-CFFC-4436-86E0-FE46030180A0}" type="presOf" srcId="{B9291591-0EE5-42B8-85CE-FEA2B8AB8B93}" destId="{A4E81103-B6A8-466B-81D7-64C38CD4CB4D}" srcOrd="0" destOrd="0" presId="urn:microsoft.com/office/officeart/2005/8/layout/orgChart1"/>
    <dgm:cxn modelId="{EF8E0AC7-2011-4B89-A7E5-D1F1C59D50CA}" type="presOf" srcId="{9FB535C9-8749-4BFA-89F4-DDB71C4410F4}" destId="{E61136DB-039B-4A82-AF3B-AA9EBB0CF262}" srcOrd="1" destOrd="0" presId="urn:microsoft.com/office/officeart/2005/8/layout/orgChart1"/>
    <dgm:cxn modelId="{A3C6C2CF-828A-42F7-A546-F5F3256DBC06}" type="presOf" srcId="{F883EA7F-0496-47F3-92F1-A878DFF7311B}" destId="{82DB2640-4CAB-4FA1-8D85-57C3ECAAC802}" srcOrd="0" destOrd="0" presId="urn:microsoft.com/office/officeart/2005/8/layout/orgChart1"/>
    <dgm:cxn modelId="{D86BA6D2-A1F8-4DB0-A5BD-3220813E0D01}" type="presOf" srcId="{129B6FEE-45C1-4B42-993D-F7288A7E85EE}" destId="{62DAE0C6-D300-4471-9599-843C4F1F0064}" srcOrd="0" destOrd="0" presId="urn:microsoft.com/office/officeart/2005/8/layout/orgChart1"/>
    <dgm:cxn modelId="{BB40CFD2-0A0F-4A0C-AB60-7B21CD9C980D}" type="presOf" srcId="{D4A9F84C-37F2-44F8-A3C7-4767391EB0C0}" destId="{A462DDB4-76FD-42B7-B625-5D2FCB47A894}" srcOrd="1" destOrd="0" presId="urn:microsoft.com/office/officeart/2005/8/layout/orgChart1"/>
    <dgm:cxn modelId="{BCE126D3-9F24-4DCE-A310-B6BA7A6C735C}" type="presOf" srcId="{59AA97C5-2DBD-41EC-93FC-6F167A89E310}" destId="{320441CE-28E0-432C-A0B4-31F4CCF3A132}" srcOrd="0" destOrd="0" presId="urn:microsoft.com/office/officeart/2005/8/layout/orgChart1"/>
    <dgm:cxn modelId="{CE0040E0-9A7E-45DD-975E-11B100322E07}" type="presOf" srcId="{1D230F8A-9F25-4890-BD32-2636C5C8F475}" destId="{AD95167E-D83D-415C-A30D-1DE0BF2D0D03}" srcOrd="0" destOrd="0" presId="urn:microsoft.com/office/officeart/2005/8/layout/orgChart1"/>
    <dgm:cxn modelId="{47D0C6E9-8AEC-4EE5-9FA6-CF012236D752}" type="presOf" srcId="{7AF4636C-B0E4-4314-9162-1D023AEF3E84}" destId="{9E0E9B2B-80EC-4211-AC8D-1159F3BD35EC}" srcOrd="0" destOrd="0" presId="urn:microsoft.com/office/officeart/2005/8/layout/orgChart1"/>
    <dgm:cxn modelId="{4CFAE4EF-9AD6-47F9-B3C7-583B7AD9F4B0}" srcId="{FE1E6E41-19AF-4BD3-8359-1AC6DC07E5F6}" destId="{59AA97C5-2DBD-41EC-93FC-6F167A89E310}" srcOrd="0" destOrd="0" parTransId="{8A2B0323-7621-484E-8A9A-6B2ED6C8F595}" sibTransId="{AFD10658-D47A-429D-A3D6-621403CE702A}"/>
    <dgm:cxn modelId="{D789F166-D2A9-4D8A-AF99-025CA87B11F7}" type="presParOf" srcId="{C6798051-70B6-4E41-952C-ABC46D2EC988}" destId="{E9607791-C572-42D4-B4C7-EA0B35FB34FD}" srcOrd="0" destOrd="0" presId="urn:microsoft.com/office/officeart/2005/8/layout/orgChart1"/>
    <dgm:cxn modelId="{415A6E8F-952C-48C5-82FC-3D52C5E76B91}" type="presParOf" srcId="{E9607791-C572-42D4-B4C7-EA0B35FB34FD}" destId="{0978C308-373E-4131-8E7F-A10D8784F2D0}" srcOrd="0" destOrd="0" presId="urn:microsoft.com/office/officeart/2005/8/layout/orgChart1"/>
    <dgm:cxn modelId="{9FCB58DF-A79D-4DF9-8269-0522AF61587A}" type="presParOf" srcId="{0978C308-373E-4131-8E7F-A10D8784F2D0}" destId="{320441CE-28E0-432C-A0B4-31F4CCF3A132}" srcOrd="0" destOrd="0" presId="urn:microsoft.com/office/officeart/2005/8/layout/orgChart1"/>
    <dgm:cxn modelId="{99C320C0-76EB-48A3-AFA9-DE8F78FD67D5}" type="presParOf" srcId="{0978C308-373E-4131-8E7F-A10D8784F2D0}" destId="{E9D239F4-2B07-49EE-94B6-4DE6382C6F08}" srcOrd="1" destOrd="0" presId="urn:microsoft.com/office/officeart/2005/8/layout/orgChart1"/>
    <dgm:cxn modelId="{A0415059-1DB6-4FC3-8C77-59C2ED5876B4}" type="presParOf" srcId="{E9607791-C572-42D4-B4C7-EA0B35FB34FD}" destId="{ED77379D-9C45-4BC7-B4C7-4C6425FD488D}" srcOrd="1" destOrd="0" presId="urn:microsoft.com/office/officeart/2005/8/layout/orgChart1"/>
    <dgm:cxn modelId="{E369CE01-4F45-4CE6-B3C3-0A05EC8F2EA1}" type="presParOf" srcId="{ED77379D-9C45-4BC7-B4C7-4C6425FD488D}" destId="{AD95167E-D83D-415C-A30D-1DE0BF2D0D03}" srcOrd="0" destOrd="0" presId="urn:microsoft.com/office/officeart/2005/8/layout/orgChart1"/>
    <dgm:cxn modelId="{8279ED5B-41E5-4F37-A529-9830AF79665D}" type="presParOf" srcId="{ED77379D-9C45-4BC7-B4C7-4C6425FD488D}" destId="{A490389A-4D2E-40D9-9E7B-61037C5480B8}" srcOrd="1" destOrd="0" presId="urn:microsoft.com/office/officeart/2005/8/layout/orgChart1"/>
    <dgm:cxn modelId="{01283593-130F-40C0-B1EF-AA6D369614F7}" type="presParOf" srcId="{A490389A-4D2E-40D9-9E7B-61037C5480B8}" destId="{32CC1A71-119F-48CD-99D3-58A921FF6E5B}" srcOrd="0" destOrd="0" presId="urn:microsoft.com/office/officeart/2005/8/layout/orgChart1"/>
    <dgm:cxn modelId="{E2819E22-ADE5-43AA-841F-28A5979CF0F1}" type="presParOf" srcId="{32CC1A71-119F-48CD-99D3-58A921FF6E5B}" destId="{4441177E-D63A-44C9-A805-50F676346CA0}" srcOrd="0" destOrd="0" presId="urn:microsoft.com/office/officeart/2005/8/layout/orgChart1"/>
    <dgm:cxn modelId="{4ECB4240-61B1-456E-9410-E69D381EA612}" type="presParOf" srcId="{32CC1A71-119F-48CD-99D3-58A921FF6E5B}" destId="{F9B4182B-D478-4016-8B84-F75F89731EF6}" srcOrd="1" destOrd="0" presId="urn:microsoft.com/office/officeart/2005/8/layout/orgChart1"/>
    <dgm:cxn modelId="{A2152D56-2A4C-462E-AB81-B2F7DF2EE402}" type="presParOf" srcId="{A490389A-4D2E-40D9-9E7B-61037C5480B8}" destId="{DEFA2864-EDDA-461F-BFB6-4E0CBA02E41D}" srcOrd="1" destOrd="0" presId="urn:microsoft.com/office/officeart/2005/8/layout/orgChart1"/>
    <dgm:cxn modelId="{EAF9995A-213C-4E02-A30C-EAC29257B1F3}" type="presParOf" srcId="{A490389A-4D2E-40D9-9E7B-61037C5480B8}" destId="{40212A3C-17EB-4ADA-BD8D-32E32D6DA36D}" srcOrd="2" destOrd="0" presId="urn:microsoft.com/office/officeart/2005/8/layout/orgChart1"/>
    <dgm:cxn modelId="{08C20E08-39C4-4A1F-8C80-40F05E1CA533}" type="presParOf" srcId="{40212A3C-17EB-4ADA-BD8D-32E32D6DA36D}" destId="{5F80DE90-737A-42FD-BA53-0737F0D0F2B0}" srcOrd="0" destOrd="0" presId="urn:microsoft.com/office/officeart/2005/8/layout/orgChart1"/>
    <dgm:cxn modelId="{D11A0F42-1AA4-4FCD-9844-7D8258487C6A}" type="presParOf" srcId="{40212A3C-17EB-4ADA-BD8D-32E32D6DA36D}" destId="{EA10B1B2-42A0-414F-B379-955D7564A014}" srcOrd="1" destOrd="0" presId="urn:microsoft.com/office/officeart/2005/8/layout/orgChart1"/>
    <dgm:cxn modelId="{266A43F0-D4EC-406E-B47B-CBB6CD503D20}" type="presParOf" srcId="{EA10B1B2-42A0-414F-B379-955D7564A014}" destId="{92DE5ED9-05A5-433B-A084-79C098D437DA}" srcOrd="0" destOrd="0" presId="urn:microsoft.com/office/officeart/2005/8/layout/orgChart1"/>
    <dgm:cxn modelId="{7E40AC07-E0BC-4EC3-BFBC-88F0E26BC334}" type="presParOf" srcId="{92DE5ED9-05A5-433B-A084-79C098D437DA}" destId="{88B3E062-48E0-492F-B708-E3AA078DE598}" srcOrd="0" destOrd="0" presId="urn:microsoft.com/office/officeart/2005/8/layout/orgChart1"/>
    <dgm:cxn modelId="{B600317E-35FD-4CAA-8754-2AC3960E51E5}" type="presParOf" srcId="{92DE5ED9-05A5-433B-A084-79C098D437DA}" destId="{08621C05-4A9A-4B6B-AB00-17C3DD6E00BC}" srcOrd="1" destOrd="0" presId="urn:microsoft.com/office/officeart/2005/8/layout/orgChart1"/>
    <dgm:cxn modelId="{C3CD19CD-2845-4C71-8F14-8FFB940D642D}" type="presParOf" srcId="{EA10B1B2-42A0-414F-B379-955D7564A014}" destId="{7FDDCF5A-33CE-4FE9-9851-4F7A9C38E7D4}" srcOrd="1" destOrd="0" presId="urn:microsoft.com/office/officeart/2005/8/layout/orgChart1"/>
    <dgm:cxn modelId="{C10D2883-B17B-4A80-8231-66F4B9E74AAD}" type="presParOf" srcId="{EA10B1B2-42A0-414F-B379-955D7564A014}" destId="{76F3F9F0-BC7E-4962-A1F6-8C5AEC526DBE}" srcOrd="2" destOrd="0" presId="urn:microsoft.com/office/officeart/2005/8/layout/orgChart1"/>
    <dgm:cxn modelId="{CD0DE749-37B7-49D8-A5D3-312F1FCF1CEE}" type="presParOf" srcId="{40212A3C-17EB-4ADA-BD8D-32E32D6DA36D}" destId="{CC628C4B-582F-4F68-9496-75C59DEED768}" srcOrd="2" destOrd="0" presId="urn:microsoft.com/office/officeart/2005/8/layout/orgChart1"/>
    <dgm:cxn modelId="{8A8A4FE0-F317-4200-A8DF-CBAF912989C7}" type="presParOf" srcId="{40212A3C-17EB-4ADA-BD8D-32E32D6DA36D}" destId="{8D12038A-024D-485F-8BB1-66EB8BF997D7}" srcOrd="3" destOrd="0" presId="urn:microsoft.com/office/officeart/2005/8/layout/orgChart1"/>
    <dgm:cxn modelId="{1A05468D-28CD-4706-8957-7DB391C499FF}" type="presParOf" srcId="{8D12038A-024D-485F-8BB1-66EB8BF997D7}" destId="{C455E9C8-3F49-4268-BA27-BD02E7F71BBC}" srcOrd="0" destOrd="0" presId="urn:microsoft.com/office/officeart/2005/8/layout/orgChart1"/>
    <dgm:cxn modelId="{CFCC1F99-AB33-4B4E-A91D-0336546CF328}" type="presParOf" srcId="{C455E9C8-3F49-4268-BA27-BD02E7F71BBC}" destId="{AE72D71C-C0E8-4F8F-AF91-4C543667A65D}" srcOrd="0" destOrd="0" presId="urn:microsoft.com/office/officeart/2005/8/layout/orgChart1"/>
    <dgm:cxn modelId="{2B5ECF84-CDCA-43D3-94D3-E91A740C1750}" type="presParOf" srcId="{C455E9C8-3F49-4268-BA27-BD02E7F71BBC}" destId="{A462DDB4-76FD-42B7-B625-5D2FCB47A894}" srcOrd="1" destOrd="0" presId="urn:microsoft.com/office/officeart/2005/8/layout/orgChart1"/>
    <dgm:cxn modelId="{42FA1A91-88A7-4D7F-8E59-79E02EC5765F}" type="presParOf" srcId="{8D12038A-024D-485F-8BB1-66EB8BF997D7}" destId="{EC8B0416-05BB-49B4-BE63-78E3507A80BB}" srcOrd="1" destOrd="0" presId="urn:microsoft.com/office/officeart/2005/8/layout/orgChart1"/>
    <dgm:cxn modelId="{F0690E23-F0A5-4978-8905-BF5FFC649AC5}" type="presParOf" srcId="{8D12038A-024D-485F-8BB1-66EB8BF997D7}" destId="{020C405D-4426-4A7B-AF42-66FA535B3065}" srcOrd="2" destOrd="0" presId="urn:microsoft.com/office/officeart/2005/8/layout/orgChart1"/>
    <dgm:cxn modelId="{D067F1B7-82AF-4C91-8110-058357A0D12F}" type="presParOf" srcId="{ED77379D-9C45-4BC7-B4C7-4C6425FD488D}" destId="{DBF07723-B40F-4748-A836-ADAB4FFFAF2B}" srcOrd="2" destOrd="0" presId="urn:microsoft.com/office/officeart/2005/8/layout/orgChart1"/>
    <dgm:cxn modelId="{D7F90BAF-CB85-45C4-B6FA-4DB1F1A7026D}" type="presParOf" srcId="{ED77379D-9C45-4BC7-B4C7-4C6425FD488D}" destId="{B448A72B-A835-4CA5-852D-EB4CDD2E03CA}" srcOrd="3" destOrd="0" presId="urn:microsoft.com/office/officeart/2005/8/layout/orgChart1"/>
    <dgm:cxn modelId="{324A6A3B-B44D-4B3C-B7C1-B414453B4AC9}" type="presParOf" srcId="{B448A72B-A835-4CA5-852D-EB4CDD2E03CA}" destId="{BAC04947-0B50-4F11-B7BF-83DDED33516F}" srcOrd="0" destOrd="0" presId="urn:microsoft.com/office/officeart/2005/8/layout/orgChart1"/>
    <dgm:cxn modelId="{BD0DCF29-6173-4A15-8C5C-5C70A9B53C4C}" type="presParOf" srcId="{BAC04947-0B50-4F11-B7BF-83DDED33516F}" destId="{8D8497DD-16B9-4B91-AA47-79E2EA1F7D18}" srcOrd="0" destOrd="0" presId="urn:microsoft.com/office/officeart/2005/8/layout/orgChart1"/>
    <dgm:cxn modelId="{60C1B000-98FB-4AE0-A8D4-4067FEF80332}" type="presParOf" srcId="{BAC04947-0B50-4F11-B7BF-83DDED33516F}" destId="{E61136DB-039B-4A82-AF3B-AA9EBB0CF262}" srcOrd="1" destOrd="0" presId="urn:microsoft.com/office/officeart/2005/8/layout/orgChart1"/>
    <dgm:cxn modelId="{A364F9BA-B741-4C6F-AD4C-5E300C5ADF4D}" type="presParOf" srcId="{B448A72B-A835-4CA5-852D-EB4CDD2E03CA}" destId="{637FCBB2-B8FE-4E9F-A4E5-3E5648619F6B}" srcOrd="1" destOrd="0" presId="urn:microsoft.com/office/officeart/2005/8/layout/orgChart1"/>
    <dgm:cxn modelId="{0619058F-BB77-4D73-B7DB-845CCD4B40D9}" type="presParOf" srcId="{B448A72B-A835-4CA5-852D-EB4CDD2E03CA}" destId="{736892FD-2D38-4A80-8C9F-54B1691BDB56}" srcOrd="2" destOrd="0" presId="urn:microsoft.com/office/officeart/2005/8/layout/orgChart1"/>
    <dgm:cxn modelId="{F9465A42-DECA-46AC-B983-F3FF248ECE25}" type="presParOf" srcId="{ED77379D-9C45-4BC7-B4C7-4C6425FD488D}" destId="{9E0E9B2B-80EC-4211-AC8D-1159F3BD35EC}" srcOrd="4" destOrd="0" presId="urn:microsoft.com/office/officeart/2005/8/layout/orgChart1"/>
    <dgm:cxn modelId="{49BBAB6B-0EDD-4E85-92B9-A443BCFA900C}" type="presParOf" srcId="{ED77379D-9C45-4BC7-B4C7-4C6425FD488D}" destId="{BBD4148D-C033-480C-BBC4-8487780988BB}" srcOrd="5" destOrd="0" presId="urn:microsoft.com/office/officeart/2005/8/layout/orgChart1"/>
    <dgm:cxn modelId="{BC15AEAE-EC96-4A82-A694-B06F9AF91238}" type="presParOf" srcId="{BBD4148D-C033-480C-BBC4-8487780988BB}" destId="{7BE6FA23-72E2-45A6-987C-4073136604F7}" srcOrd="0" destOrd="0" presId="urn:microsoft.com/office/officeart/2005/8/layout/orgChart1"/>
    <dgm:cxn modelId="{B8B0B6D4-2100-46D2-8F93-A6FA86B53639}" type="presParOf" srcId="{7BE6FA23-72E2-45A6-987C-4073136604F7}" destId="{3E340FF2-A695-409E-8C0D-78E5F93AC790}" srcOrd="0" destOrd="0" presId="urn:microsoft.com/office/officeart/2005/8/layout/orgChart1"/>
    <dgm:cxn modelId="{265C31C3-B65F-4759-85AA-0BAB5600F663}" type="presParOf" srcId="{7BE6FA23-72E2-45A6-987C-4073136604F7}" destId="{D0716A78-5AE7-4268-9564-ABC081E5B415}" srcOrd="1" destOrd="0" presId="urn:microsoft.com/office/officeart/2005/8/layout/orgChart1"/>
    <dgm:cxn modelId="{7534DEF7-2F04-4D64-BDF9-FEDCE04CBA3C}" type="presParOf" srcId="{BBD4148D-C033-480C-BBC4-8487780988BB}" destId="{2B0E960C-C88D-4AB8-A96C-E3A454C76774}" srcOrd="1" destOrd="0" presId="urn:microsoft.com/office/officeart/2005/8/layout/orgChart1"/>
    <dgm:cxn modelId="{04010D69-B156-4351-B0B2-AEACC1454F36}" type="presParOf" srcId="{BBD4148D-C033-480C-BBC4-8487780988BB}" destId="{C51C562B-20A9-496F-9738-DEC9FFBC04DA}" srcOrd="2" destOrd="0" presId="urn:microsoft.com/office/officeart/2005/8/layout/orgChart1"/>
    <dgm:cxn modelId="{BA384D83-9466-459F-820F-83F7EC3ECA71}" type="presParOf" srcId="{C51C562B-20A9-496F-9738-DEC9FFBC04DA}" destId="{A4E81103-B6A8-466B-81D7-64C38CD4CB4D}" srcOrd="0" destOrd="0" presId="urn:microsoft.com/office/officeart/2005/8/layout/orgChart1"/>
    <dgm:cxn modelId="{B063DBD7-699B-4381-A115-2D3641BCF38C}" type="presParOf" srcId="{C51C562B-20A9-496F-9738-DEC9FFBC04DA}" destId="{5D6EA2A3-5430-4EEB-BAB2-534F1EDDCB4E}" srcOrd="1" destOrd="0" presId="urn:microsoft.com/office/officeart/2005/8/layout/orgChart1"/>
    <dgm:cxn modelId="{E573DB43-4B9F-434E-8119-154FF789AB30}" type="presParOf" srcId="{5D6EA2A3-5430-4EEB-BAB2-534F1EDDCB4E}" destId="{037727A4-A8B1-4E56-A9FF-1EBD333EDB64}" srcOrd="0" destOrd="0" presId="urn:microsoft.com/office/officeart/2005/8/layout/orgChart1"/>
    <dgm:cxn modelId="{BDA7F430-CE67-4A62-A7B6-E69F386C49BC}" type="presParOf" srcId="{037727A4-A8B1-4E56-A9FF-1EBD333EDB64}" destId="{6BF79559-F48C-494F-B85A-77F4C07B39EB}" srcOrd="0" destOrd="0" presId="urn:microsoft.com/office/officeart/2005/8/layout/orgChart1"/>
    <dgm:cxn modelId="{98D053D1-984B-4F46-86CE-601EC7533915}" type="presParOf" srcId="{037727A4-A8B1-4E56-A9FF-1EBD333EDB64}" destId="{20DFBA7F-FE10-46D7-AA64-D4DA26147940}" srcOrd="1" destOrd="0" presId="urn:microsoft.com/office/officeart/2005/8/layout/orgChart1"/>
    <dgm:cxn modelId="{5E96CC4E-3662-4E53-9755-1C0AC6F5599B}" type="presParOf" srcId="{5D6EA2A3-5430-4EEB-BAB2-534F1EDDCB4E}" destId="{F6CA556D-951C-4837-9598-B6566DA63C88}" srcOrd="1" destOrd="0" presId="urn:microsoft.com/office/officeart/2005/8/layout/orgChart1"/>
    <dgm:cxn modelId="{828B1886-4076-4B42-9608-5825D8138E91}" type="presParOf" srcId="{5D6EA2A3-5430-4EEB-BAB2-534F1EDDCB4E}" destId="{547D6AC7-15FA-458D-A43D-80497DFBA6F3}" srcOrd="2" destOrd="0" presId="urn:microsoft.com/office/officeart/2005/8/layout/orgChart1"/>
    <dgm:cxn modelId="{87D039D7-6514-416D-8A8F-58D9C5C20CCF}" type="presParOf" srcId="{C51C562B-20A9-496F-9738-DEC9FFBC04DA}" destId="{62DAE0C6-D300-4471-9599-843C4F1F0064}" srcOrd="2" destOrd="0" presId="urn:microsoft.com/office/officeart/2005/8/layout/orgChart1"/>
    <dgm:cxn modelId="{98F13F36-60D8-4A25-B908-7392D3D8F650}" type="presParOf" srcId="{C51C562B-20A9-496F-9738-DEC9FFBC04DA}" destId="{7022EF12-0AD9-47F2-A78F-6ED381AEAABF}" srcOrd="3" destOrd="0" presId="urn:microsoft.com/office/officeart/2005/8/layout/orgChart1"/>
    <dgm:cxn modelId="{D3394172-0629-49FC-9106-9C6B403FC412}" type="presParOf" srcId="{7022EF12-0AD9-47F2-A78F-6ED381AEAABF}" destId="{C935CEE4-E15E-4255-BB26-769B6C6079C6}" srcOrd="0" destOrd="0" presId="urn:microsoft.com/office/officeart/2005/8/layout/orgChart1"/>
    <dgm:cxn modelId="{1727ACE2-A777-467D-8470-1F73BEF5F2F0}" type="presParOf" srcId="{C935CEE4-E15E-4255-BB26-769B6C6079C6}" destId="{0C7F0E22-1035-412B-9728-17A36002384B}" srcOrd="0" destOrd="0" presId="urn:microsoft.com/office/officeart/2005/8/layout/orgChart1"/>
    <dgm:cxn modelId="{DAF87C34-5094-4BED-A7B6-5CE769D6C58E}" type="presParOf" srcId="{C935CEE4-E15E-4255-BB26-769B6C6079C6}" destId="{188BAE4E-7E2E-4E1A-A37D-2005D1FCB28A}" srcOrd="1" destOrd="0" presId="urn:microsoft.com/office/officeart/2005/8/layout/orgChart1"/>
    <dgm:cxn modelId="{A6045294-3209-4AFF-BE87-81CB238F6243}" type="presParOf" srcId="{7022EF12-0AD9-47F2-A78F-6ED381AEAABF}" destId="{E343DAFC-069C-49A8-A1E6-BD443089E5F2}" srcOrd="1" destOrd="0" presId="urn:microsoft.com/office/officeart/2005/8/layout/orgChart1"/>
    <dgm:cxn modelId="{2E309832-83CD-439C-A948-290CC1D4A493}" type="presParOf" srcId="{7022EF12-0AD9-47F2-A78F-6ED381AEAABF}" destId="{2E5451E5-95BF-4855-B83F-0DC064B5A8AA}" srcOrd="2" destOrd="0" presId="urn:microsoft.com/office/officeart/2005/8/layout/orgChart1"/>
    <dgm:cxn modelId="{C61AC183-8A50-4BE4-ABA7-A624A43830AD}" type="presParOf" srcId="{C51C562B-20A9-496F-9738-DEC9FFBC04DA}" destId="{F54B60F1-18CA-4121-8DB3-C8ECCCE8F0C0}" srcOrd="4" destOrd="0" presId="urn:microsoft.com/office/officeart/2005/8/layout/orgChart1"/>
    <dgm:cxn modelId="{45D3C9F5-CBC9-47E6-8714-CB7C05B0ACA7}" type="presParOf" srcId="{C51C562B-20A9-496F-9738-DEC9FFBC04DA}" destId="{012187ED-F3CD-484C-979E-27784ADC3E6E}" srcOrd="5" destOrd="0" presId="urn:microsoft.com/office/officeart/2005/8/layout/orgChart1"/>
    <dgm:cxn modelId="{4FECB912-24D4-4D95-A2F0-F9AEB6A8A7A3}" type="presParOf" srcId="{012187ED-F3CD-484C-979E-27784ADC3E6E}" destId="{41563A64-9E12-4787-B3C0-22BC368D471A}" srcOrd="0" destOrd="0" presId="urn:microsoft.com/office/officeart/2005/8/layout/orgChart1"/>
    <dgm:cxn modelId="{BF5442C3-B1CF-4845-8C9A-35A1580900EE}" type="presParOf" srcId="{41563A64-9E12-4787-B3C0-22BC368D471A}" destId="{82DB2640-4CAB-4FA1-8D85-57C3ECAAC802}" srcOrd="0" destOrd="0" presId="urn:microsoft.com/office/officeart/2005/8/layout/orgChart1"/>
    <dgm:cxn modelId="{B6BB0083-FB75-41F9-A403-1992AA1E18E0}" type="presParOf" srcId="{41563A64-9E12-4787-B3C0-22BC368D471A}" destId="{9BEE7712-3394-43C3-8373-6670CD194896}" srcOrd="1" destOrd="0" presId="urn:microsoft.com/office/officeart/2005/8/layout/orgChart1"/>
    <dgm:cxn modelId="{0BF11445-EE13-413B-8C77-48C3DDE3F576}" type="presParOf" srcId="{012187ED-F3CD-484C-979E-27784ADC3E6E}" destId="{FDEFAE4A-E281-4821-8964-A837A3EFC18A}" srcOrd="1" destOrd="0" presId="urn:microsoft.com/office/officeart/2005/8/layout/orgChart1"/>
    <dgm:cxn modelId="{142C2969-C490-4DFB-8D40-B4F066361093}" type="presParOf" srcId="{012187ED-F3CD-484C-979E-27784ADC3E6E}" destId="{C7E0F128-79FA-4FB9-8661-CAFA63E27DB0}" srcOrd="2" destOrd="0" presId="urn:microsoft.com/office/officeart/2005/8/layout/orgChart1"/>
    <dgm:cxn modelId="{A794078D-E754-45AE-8ACD-A25D551A5D39}" type="presParOf" srcId="{E9607791-C572-42D4-B4C7-EA0B35FB34FD}" destId="{22BC7910-1423-4ECC-A0C4-049D01F4E5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B60F1-18CA-4121-8DB3-C8ECCCE8F0C0}">
      <dsp:nvSpPr>
        <dsp:cNvPr id="0" name=""/>
        <dsp:cNvSpPr/>
      </dsp:nvSpPr>
      <dsp:spPr>
        <a:xfrm>
          <a:off x="8120151" y="2614097"/>
          <a:ext cx="226733" cy="2526460"/>
        </a:xfrm>
        <a:custGeom>
          <a:avLst/>
          <a:gdLst/>
          <a:ahLst/>
          <a:cxnLst/>
          <a:rect l="0" t="0" r="0" b="0"/>
          <a:pathLst>
            <a:path>
              <a:moveTo>
                <a:pt x="226733" y="0"/>
              </a:moveTo>
              <a:lnTo>
                <a:pt x="226733" y="2526460"/>
              </a:lnTo>
              <a:lnTo>
                <a:pt x="0" y="25264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AE0C6-D300-4471-9599-843C4F1F0064}">
      <dsp:nvSpPr>
        <dsp:cNvPr id="0" name=""/>
        <dsp:cNvSpPr/>
      </dsp:nvSpPr>
      <dsp:spPr>
        <a:xfrm>
          <a:off x="8346885" y="2614097"/>
          <a:ext cx="226733" cy="99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3309"/>
              </a:lnTo>
              <a:lnTo>
                <a:pt x="226733" y="9933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81103-B6A8-466B-81D7-64C38CD4CB4D}">
      <dsp:nvSpPr>
        <dsp:cNvPr id="0" name=""/>
        <dsp:cNvSpPr/>
      </dsp:nvSpPr>
      <dsp:spPr>
        <a:xfrm>
          <a:off x="8120151" y="2614097"/>
          <a:ext cx="226733" cy="993309"/>
        </a:xfrm>
        <a:custGeom>
          <a:avLst/>
          <a:gdLst/>
          <a:ahLst/>
          <a:cxnLst/>
          <a:rect l="0" t="0" r="0" b="0"/>
          <a:pathLst>
            <a:path>
              <a:moveTo>
                <a:pt x="226733" y="0"/>
              </a:moveTo>
              <a:lnTo>
                <a:pt x="226733" y="993309"/>
              </a:lnTo>
              <a:lnTo>
                <a:pt x="0" y="9933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E9B2B-80EC-4211-AC8D-1159F3BD35EC}">
      <dsp:nvSpPr>
        <dsp:cNvPr id="0" name=""/>
        <dsp:cNvSpPr/>
      </dsp:nvSpPr>
      <dsp:spPr>
        <a:xfrm>
          <a:off x="5734050" y="1080946"/>
          <a:ext cx="2612835" cy="453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733"/>
              </a:lnTo>
              <a:lnTo>
                <a:pt x="2612835" y="226733"/>
              </a:lnTo>
              <a:lnTo>
                <a:pt x="2612835" y="4534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07723-B40F-4748-A836-ADAB4FFFAF2B}">
      <dsp:nvSpPr>
        <dsp:cNvPr id="0" name=""/>
        <dsp:cNvSpPr/>
      </dsp:nvSpPr>
      <dsp:spPr>
        <a:xfrm>
          <a:off x="5688330" y="1080946"/>
          <a:ext cx="91440" cy="453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4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28C4B-582F-4F68-9496-75C59DEED768}">
      <dsp:nvSpPr>
        <dsp:cNvPr id="0" name=""/>
        <dsp:cNvSpPr/>
      </dsp:nvSpPr>
      <dsp:spPr>
        <a:xfrm>
          <a:off x="3121214" y="2614097"/>
          <a:ext cx="226733" cy="993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3309"/>
              </a:lnTo>
              <a:lnTo>
                <a:pt x="226733" y="9933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0DE90-737A-42FD-BA53-0737F0D0F2B0}">
      <dsp:nvSpPr>
        <dsp:cNvPr id="0" name=""/>
        <dsp:cNvSpPr/>
      </dsp:nvSpPr>
      <dsp:spPr>
        <a:xfrm>
          <a:off x="2894480" y="2614097"/>
          <a:ext cx="226733" cy="993309"/>
        </a:xfrm>
        <a:custGeom>
          <a:avLst/>
          <a:gdLst/>
          <a:ahLst/>
          <a:cxnLst/>
          <a:rect l="0" t="0" r="0" b="0"/>
          <a:pathLst>
            <a:path>
              <a:moveTo>
                <a:pt x="226733" y="0"/>
              </a:moveTo>
              <a:lnTo>
                <a:pt x="226733" y="993309"/>
              </a:lnTo>
              <a:lnTo>
                <a:pt x="0" y="9933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5167E-D83D-415C-A30D-1DE0BF2D0D03}">
      <dsp:nvSpPr>
        <dsp:cNvPr id="0" name=""/>
        <dsp:cNvSpPr/>
      </dsp:nvSpPr>
      <dsp:spPr>
        <a:xfrm>
          <a:off x="3121214" y="1080946"/>
          <a:ext cx="2612835" cy="453467"/>
        </a:xfrm>
        <a:custGeom>
          <a:avLst/>
          <a:gdLst/>
          <a:ahLst/>
          <a:cxnLst/>
          <a:rect l="0" t="0" r="0" b="0"/>
          <a:pathLst>
            <a:path>
              <a:moveTo>
                <a:pt x="2612835" y="0"/>
              </a:moveTo>
              <a:lnTo>
                <a:pt x="2612835" y="226733"/>
              </a:lnTo>
              <a:lnTo>
                <a:pt x="0" y="226733"/>
              </a:lnTo>
              <a:lnTo>
                <a:pt x="0" y="45346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41CE-28E0-432C-A0B4-31F4CCF3A132}">
      <dsp:nvSpPr>
        <dsp:cNvPr id="0" name=""/>
        <dsp:cNvSpPr/>
      </dsp:nvSpPr>
      <dsp:spPr>
        <a:xfrm>
          <a:off x="4654365" y="1262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Taxonomy</a:t>
          </a:r>
        </a:p>
      </dsp:txBody>
      <dsp:txXfrm>
        <a:off x="4654365" y="1262"/>
        <a:ext cx="2159368" cy="1079684"/>
      </dsp:txXfrm>
    </dsp:sp>
    <dsp:sp modelId="{4441177E-D63A-44C9-A805-50F676346CA0}">
      <dsp:nvSpPr>
        <dsp:cNvPr id="0" name=""/>
        <dsp:cNvSpPr/>
      </dsp:nvSpPr>
      <dsp:spPr>
        <a:xfrm>
          <a:off x="2041530" y="1534413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Influence</a:t>
          </a:r>
        </a:p>
      </dsp:txBody>
      <dsp:txXfrm>
        <a:off x="2041530" y="1534413"/>
        <a:ext cx="2159368" cy="1079684"/>
      </dsp:txXfrm>
    </dsp:sp>
    <dsp:sp modelId="{88B3E062-48E0-492F-B708-E3AA078DE598}">
      <dsp:nvSpPr>
        <dsp:cNvPr id="0" name=""/>
        <dsp:cNvSpPr/>
      </dsp:nvSpPr>
      <dsp:spPr>
        <a:xfrm>
          <a:off x="735112" y="3067565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Causative</a:t>
          </a:r>
        </a:p>
      </dsp:txBody>
      <dsp:txXfrm>
        <a:off x="735112" y="3067565"/>
        <a:ext cx="2159368" cy="1079684"/>
      </dsp:txXfrm>
    </dsp:sp>
    <dsp:sp modelId="{AE72D71C-C0E8-4F8F-AF91-4C543667A65D}">
      <dsp:nvSpPr>
        <dsp:cNvPr id="0" name=""/>
        <dsp:cNvSpPr/>
      </dsp:nvSpPr>
      <dsp:spPr>
        <a:xfrm>
          <a:off x="3347948" y="3067565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Exploratory</a:t>
          </a:r>
        </a:p>
      </dsp:txBody>
      <dsp:txXfrm>
        <a:off x="3347948" y="3067565"/>
        <a:ext cx="2159368" cy="1079684"/>
      </dsp:txXfrm>
    </dsp:sp>
    <dsp:sp modelId="{8D8497DD-16B9-4B91-AA47-79E2EA1F7D18}">
      <dsp:nvSpPr>
        <dsp:cNvPr id="0" name=""/>
        <dsp:cNvSpPr/>
      </dsp:nvSpPr>
      <dsp:spPr>
        <a:xfrm>
          <a:off x="4654365" y="1534413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Specificity</a:t>
          </a:r>
        </a:p>
      </dsp:txBody>
      <dsp:txXfrm>
        <a:off x="4654365" y="1534413"/>
        <a:ext cx="2159368" cy="1079684"/>
      </dsp:txXfrm>
    </dsp:sp>
    <dsp:sp modelId="{3E340FF2-A695-409E-8C0D-78E5F93AC790}">
      <dsp:nvSpPr>
        <dsp:cNvPr id="0" name=""/>
        <dsp:cNvSpPr/>
      </dsp:nvSpPr>
      <dsp:spPr>
        <a:xfrm>
          <a:off x="7267201" y="1534413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Security Violation</a:t>
          </a:r>
        </a:p>
      </dsp:txBody>
      <dsp:txXfrm>
        <a:off x="7267201" y="1534413"/>
        <a:ext cx="2159368" cy="1079684"/>
      </dsp:txXfrm>
    </dsp:sp>
    <dsp:sp modelId="{6BF79559-F48C-494F-B85A-77F4C07B39EB}">
      <dsp:nvSpPr>
        <dsp:cNvPr id="0" name=""/>
        <dsp:cNvSpPr/>
      </dsp:nvSpPr>
      <dsp:spPr>
        <a:xfrm>
          <a:off x="5960783" y="3067565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Integrity</a:t>
          </a:r>
        </a:p>
      </dsp:txBody>
      <dsp:txXfrm>
        <a:off x="5960783" y="3067565"/>
        <a:ext cx="2159368" cy="1079684"/>
      </dsp:txXfrm>
    </dsp:sp>
    <dsp:sp modelId="{0C7F0E22-1035-412B-9728-17A36002384B}">
      <dsp:nvSpPr>
        <dsp:cNvPr id="0" name=""/>
        <dsp:cNvSpPr/>
      </dsp:nvSpPr>
      <dsp:spPr>
        <a:xfrm>
          <a:off x="8573619" y="3067565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Availability</a:t>
          </a:r>
        </a:p>
      </dsp:txBody>
      <dsp:txXfrm>
        <a:off x="8573619" y="3067565"/>
        <a:ext cx="2159368" cy="1079684"/>
      </dsp:txXfrm>
    </dsp:sp>
    <dsp:sp modelId="{82DB2640-4CAB-4FA1-8D85-57C3ECAAC802}">
      <dsp:nvSpPr>
        <dsp:cNvPr id="0" name=""/>
        <dsp:cNvSpPr/>
      </dsp:nvSpPr>
      <dsp:spPr>
        <a:xfrm>
          <a:off x="5960783" y="4600716"/>
          <a:ext cx="2159368" cy="10796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Privacy</a:t>
          </a:r>
        </a:p>
      </dsp:txBody>
      <dsp:txXfrm>
        <a:off x="5960783" y="4600716"/>
        <a:ext cx="2159368" cy="1079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80AB-29FA-4DCA-9E1B-2001DDAF04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393A-EA3D-4CF0-BBF7-EF0797C6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3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494896"/>
            <a:ext cx="7095067" cy="27553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 Black" panose="020B0A04020102020204" pitchFamily="34" charset="0"/>
              </a:rPr>
              <a:t>SECURITY EVALUATION OF PATTERN CLASSIFIERS UNDER ATTACK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4656667"/>
            <a:ext cx="11667066" cy="220133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Name: Parvathi </a:t>
            </a:r>
            <a:r>
              <a:rPr lang="en-US" sz="2800" b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Saxena</a:t>
            </a:r>
            <a:endParaRPr lang="en-US" sz="28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Course: </a:t>
            </a:r>
            <a:r>
              <a:rPr lang="en-US" sz="2800" b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M.Tech</a:t>
            </a:r>
            <a:r>
              <a:rPr lang="en-US" sz="2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 Advanced Computing &amp;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9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filters are fairly primitive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 of false positive not completely eliminated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is more subjected to attacks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algorithms should be robust to causative and exploratory attacks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is that security evaluation is carried is data dependent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Model-driven analyses requires a full analytical model of the problem and of the adversary’s behavior</a:t>
            </a:r>
          </a:p>
        </p:txBody>
      </p:sp>
    </p:spTree>
    <p:extLst>
      <p:ext uri="{BB962C8B-B14F-4D97-AF65-F5344CB8AC3E}">
        <p14:creationId xmlns:p14="http://schemas.microsoft.com/office/powerpoint/2010/main" val="14418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2016,“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Evaluation of Pattern Classifiers under Attack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Battista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Biggio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Member, IEEE , Giorgio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Fumera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Member, IEEE , and Fabio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Fellow, IEEE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D.B.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Skillicorn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Knowledge Discovery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Intelligent Systems, vol. 24, no. 6, Nov./Dec. 2009.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Rizzi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Encyclopedia of Database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Systems,pp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3525-3529, Springer, 2009.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https://archive.ics.uci.edu/ml/machine-learning-databases/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26772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adversarial applications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Purposely manipulated  by humans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machine learning algorithms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67" y="3669053"/>
            <a:ext cx="4792133" cy="3188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333" y="1006121"/>
            <a:ext cx="3608039" cy="26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 System: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Spoofing Attack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Systems: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Evade IDS traffic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Detection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Webmaster: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rankings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62" y="1358564"/>
            <a:ext cx="3902604" cy="54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SPAM FILTERS WORK?</a:t>
            </a:r>
          </a:p>
        </p:txBody>
      </p:sp>
      <p:pic>
        <p:nvPicPr>
          <p:cNvPr id="1026" name="Picture 2" descr="Image result for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8" y="4826000"/>
            <a:ext cx="2507922" cy="181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945" y="4826000"/>
            <a:ext cx="2507922" cy="181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40000" y="2946400"/>
            <a:ext cx="795867" cy="187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ISP</a:t>
            </a:r>
          </a:p>
        </p:txBody>
      </p:sp>
      <p:sp>
        <p:nvSpPr>
          <p:cNvPr id="8" name="Rectangle 7"/>
          <p:cNvSpPr/>
          <p:nvPr/>
        </p:nvSpPr>
        <p:spPr>
          <a:xfrm>
            <a:off x="7973811" y="2946400"/>
            <a:ext cx="795867" cy="187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ISP</a:t>
            </a:r>
          </a:p>
        </p:txBody>
      </p:sp>
      <p:cxnSp>
        <p:nvCxnSpPr>
          <p:cNvPr id="11" name="Elbow Connector 10"/>
          <p:cNvCxnSpPr>
            <a:stCxn id="1026" idx="0"/>
            <a:endCxn id="5" idx="1"/>
          </p:cNvCxnSpPr>
          <p:nvPr/>
        </p:nvCxnSpPr>
        <p:spPr>
          <a:xfrm rot="5400000" flipH="1" flipV="1">
            <a:off x="1620919" y="3906920"/>
            <a:ext cx="939800" cy="8983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0"/>
            <a:endCxn id="8" idx="3"/>
          </p:cNvCxnSpPr>
          <p:nvPr/>
        </p:nvCxnSpPr>
        <p:spPr>
          <a:xfrm rot="16200000" flipV="1">
            <a:off x="9146892" y="3508986"/>
            <a:ext cx="939800" cy="16942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Image result for wavy lin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3" y="2666999"/>
            <a:ext cx="590973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Multidocument 17"/>
          <p:cNvSpPr/>
          <p:nvPr/>
        </p:nvSpPr>
        <p:spPr>
          <a:xfrm>
            <a:off x="4377266" y="4356099"/>
            <a:ext cx="2573867" cy="1388533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04267" y="4690533"/>
            <a:ext cx="1913466" cy="13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6055" y="4914898"/>
            <a:ext cx="1913466" cy="13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20306" y="5139263"/>
            <a:ext cx="1913466" cy="13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04267" y="5325525"/>
            <a:ext cx="1913466" cy="135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71412" y="1761833"/>
            <a:ext cx="186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20306" y="1712802"/>
            <a:ext cx="268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Spam-like words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15181" y="1715337"/>
            <a:ext cx="298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Penalize your email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335867" y="1878989"/>
            <a:ext cx="1184439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951133" y="1878989"/>
            <a:ext cx="842881" cy="1969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relative accuracy and ease of deployment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“Whether the data x is  legit or malicious?”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rate of false positive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760"/>
          <a:stretch/>
        </p:blipFill>
        <p:spPr>
          <a:xfrm>
            <a:off x="0" y="3605212"/>
            <a:ext cx="12192000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36168"/>
              </p:ext>
            </p:extLst>
          </p:nvPr>
        </p:nvGraphicFramePr>
        <p:xfrm>
          <a:off x="190500" y="495300"/>
          <a:ext cx="11468100" cy="568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40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of the adversary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model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Bayesian Filter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for generating training and testing sets</a:t>
            </a:r>
          </a:p>
        </p:txBody>
      </p:sp>
      <p:pic>
        <p:nvPicPr>
          <p:cNvPr id="4" name="Picture 3" descr="Image result for bayes theor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420268"/>
            <a:ext cx="57340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Construction of TR &amp; 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n of desired samples: the distributions 𝑝(𝑌) and p(A|Y)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y ∈{𝐿,𝑀}, 𝑎∈{𝑇,𝐹}, the distribution </a:t>
            </a: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𝑝(𝑋|𝑌 =𝑦, 𝐴 =𝑎), if analytically defined or the set of samples </a:t>
            </a:r>
          </a:p>
          <a:p>
            <a:pPr marL="914400" lvl="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5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13538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set 𝑆 (either TR or TS) drawn from 𝑝(𝑌)𝑝(𝐴│𝑌)𝑝(𝑋│𝑌,𝐴)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𝑆 ← ∅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𝑖 = 1,…, 𝑛 do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y from 𝑝(𝑌)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 from 𝑝(𝐴|𝑌 = 𝑦)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sample x from 𝑝(𝑋|𝑌 =𝑦 ,𝐴 = 𝑎), if analytically defined: otherwise, sample with replacement from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y,a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𝑆←𝑆∪{ 𝑥 ,𝑦 }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for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477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SECURITY EVALUATION OF PATTERN CLASSIFIERS UNDER ATTACK</vt:lpstr>
      <vt:lpstr>INTRODUCTION   </vt:lpstr>
      <vt:lpstr>ADVERSARIAL SCENARIOS </vt:lpstr>
      <vt:lpstr>HOW SPAM FILTERS WORK?</vt:lpstr>
      <vt:lpstr>MOTIVATION AND OBJECTIVE</vt:lpstr>
      <vt:lpstr>PowerPoint Presentation</vt:lpstr>
      <vt:lpstr>PROPOSED SYSTEM</vt:lpstr>
      <vt:lpstr>ALGORITHM: Construction of TR &amp; TS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OMEGA -Ultimate</dc:creator>
  <cp:lastModifiedBy>Parvathi Saxena</cp:lastModifiedBy>
  <cp:revision>20</cp:revision>
  <dcterms:created xsi:type="dcterms:W3CDTF">2018-04-21T01:15:31Z</dcterms:created>
  <dcterms:modified xsi:type="dcterms:W3CDTF">2025-01-01T16:55:53Z</dcterms:modified>
</cp:coreProperties>
</file>