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646038385826774E-2"/>
          <c:y val="6.895537322823149E-2"/>
          <c:w val="0.86216668694262932"/>
          <c:h val="0.823295906367451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2D-42D5-BB2E-F2D045EDD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2802639"/>
        <c:axId val="1252799311"/>
      </c:scatterChart>
      <c:valAx>
        <c:axId val="1252802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799311"/>
        <c:crosses val="autoZero"/>
        <c:crossBetween val="midCat"/>
      </c:valAx>
      <c:valAx>
        <c:axId val="125279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802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08066875671964E-2"/>
          <c:y val="6.0742575414164543E-2"/>
          <c:w val="0.87440067645770803"/>
          <c:h val="0.812765452646752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3D-4A53-9D16-8B664B82E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0631167"/>
        <c:axId val="1190637823"/>
      </c:scatterChart>
      <c:valAx>
        <c:axId val="119063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37823"/>
        <c:crosses val="autoZero"/>
        <c:crossBetween val="midCat"/>
      </c:valAx>
      <c:valAx>
        <c:axId val="119063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31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20</c:v>
                </c:pt>
                <c:pt idx="2">
                  <c:v>24</c:v>
                </c:pt>
                <c:pt idx="3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B6-4893-91DD-5DBF5DCA8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1271919"/>
        <c:axId val="1081275663"/>
      </c:scatterChart>
      <c:valAx>
        <c:axId val="1081271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275663"/>
        <c:crosses val="autoZero"/>
        <c:crossBetween val="midCat"/>
      </c:valAx>
      <c:valAx>
        <c:axId val="108127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2719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26</c:v>
                </c:pt>
                <c:pt idx="2">
                  <c:v>17</c:v>
                </c:pt>
                <c:pt idx="3">
                  <c:v>10</c:v>
                </c:pt>
                <c:pt idx="4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91-4E09-81F0-9170DEFAE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0629919"/>
        <c:axId val="1190631167"/>
      </c:scatterChart>
      <c:valAx>
        <c:axId val="1190629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31167"/>
        <c:crosses val="autoZero"/>
        <c:crossBetween val="midCat"/>
      </c:valAx>
      <c:valAx>
        <c:axId val="119063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99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5</c:v>
                </c:pt>
                <c:pt idx="11">
                  <c:v>2</c:v>
                </c:pt>
                <c:pt idx="12">
                  <c:v>4</c:v>
                </c:pt>
                <c:pt idx="13">
                  <c:v>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30</c:v>
                </c:pt>
                <c:pt idx="1">
                  <c:v>28</c:v>
                </c:pt>
                <c:pt idx="2">
                  <c:v>22</c:v>
                </c:pt>
                <c:pt idx="3">
                  <c:v>31</c:v>
                </c:pt>
                <c:pt idx="4">
                  <c:v>20</c:v>
                </c:pt>
                <c:pt idx="5">
                  <c:v>24</c:v>
                </c:pt>
                <c:pt idx="6">
                  <c:v>12</c:v>
                </c:pt>
                <c:pt idx="7">
                  <c:v>15</c:v>
                </c:pt>
                <c:pt idx="8">
                  <c:v>17</c:v>
                </c:pt>
                <c:pt idx="9">
                  <c:v>27</c:v>
                </c:pt>
                <c:pt idx="10">
                  <c:v>35</c:v>
                </c:pt>
                <c:pt idx="11">
                  <c:v>32</c:v>
                </c:pt>
                <c:pt idx="12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BE-42AC-9223-C45BB1972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470095"/>
        <c:axId val="1257470511"/>
      </c:scatterChart>
      <c:valAx>
        <c:axId val="125747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70511"/>
        <c:crosses val="autoZero"/>
        <c:crossBetween val="midCat"/>
      </c:valAx>
      <c:valAx>
        <c:axId val="125747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70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FC-450B-B909-A95D7E15E2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70431"/>
        <c:axId val="1258371263"/>
      </c:scatterChart>
      <c:valAx>
        <c:axId val="1258370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371263"/>
        <c:crosses val="autoZero"/>
        <c:crossBetween val="midCat"/>
      </c:valAx>
      <c:valAx>
        <c:axId val="12583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370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2965F-DBE9-47D5-8F6C-41FD9E64992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0492F3-3A34-49ED-9035-B1129BFACD0E}">
      <dgm:prSet phldrT="[Text]" custT="1"/>
      <dgm:spPr/>
      <dgm:t>
        <a:bodyPr/>
        <a:lstStyle/>
        <a:p>
          <a:r>
            <a:rPr lang="en-US" sz="2800" dirty="0"/>
            <a:t>Correlatio</a:t>
          </a:r>
          <a:r>
            <a:rPr lang="en-US" sz="3100" dirty="0"/>
            <a:t>n</a:t>
          </a:r>
        </a:p>
      </dgm:t>
    </dgm:pt>
    <dgm:pt modelId="{DEFC0B62-0684-41FD-86CE-A093CAFF8E29}" type="parTrans" cxnId="{3A4E4F2B-ADD8-4881-9B14-936E035ADD5B}">
      <dgm:prSet/>
      <dgm:spPr/>
      <dgm:t>
        <a:bodyPr/>
        <a:lstStyle/>
        <a:p>
          <a:endParaRPr lang="en-US"/>
        </a:p>
      </dgm:t>
    </dgm:pt>
    <dgm:pt modelId="{A92936A2-D815-47E7-B732-39059B40515E}" type="sibTrans" cxnId="{3A4E4F2B-ADD8-4881-9B14-936E035ADD5B}">
      <dgm:prSet/>
      <dgm:spPr/>
      <dgm:t>
        <a:bodyPr/>
        <a:lstStyle/>
        <a:p>
          <a:endParaRPr lang="en-US"/>
        </a:p>
      </dgm:t>
    </dgm:pt>
    <dgm:pt modelId="{45F1B605-9358-4EAC-B648-04ABF60067D8}">
      <dgm:prSet phldrT="[Text]" custT="1"/>
      <dgm:spPr/>
      <dgm:t>
        <a:bodyPr/>
        <a:lstStyle/>
        <a:p>
          <a:r>
            <a:rPr lang="en-US" sz="2800" dirty="0"/>
            <a:t>Positive</a:t>
          </a:r>
        </a:p>
      </dgm:t>
    </dgm:pt>
    <dgm:pt modelId="{89A7185A-CE37-495A-AD35-597E542704B5}" type="parTrans" cxnId="{0473CCB4-0A68-44DA-9A81-9897ADDFDB64}">
      <dgm:prSet/>
      <dgm:spPr/>
      <dgm:t>
        <a:bodyPr/>
        <a:lstStyle/>
        <a:p>
          <a:endParaRPr lang="en-US"/>
        </a:p>
      </dgm:t>
    </dgm:pt>
    <dgm:pt modelId="{01C11C1A-A6B5-4879-B6CC-C8DA4878627C}" type="sibTrans" cxnId="{0473CCB4-0A68-44DA-9A81-9897ADDFDB64}">
      <dgm:prSet/>
      <dgm:spPr/>
      <dgm:t>
        <a:bodyPr/>
        <a:lstStyle/>
        <a:p>
          <a:endParaRPr lang="en-US"/>
        </a:p>
      </dgm:t>
    </dgm:pt>
    <dgm:pt modelId="{4928CDDE-4716-4967-B230-1B7B7C25768C}">
      <dgm:prSet phldrT="[Text]" custT="1"/>
      <dgm:spPr/>
      <dgm:t>
        <a:bodyPr/>
        <a:lstStyle/>
        <a:p>
          <a:r>
            <a:rPr lang="en-US" sz="2800" dirty="0"/>
            <a:t>Negative</a:t>
          </a:r>
        </a:p>
      </dgm:t>
    </dgm:pt>
    <dgm:pt modelId="{7004AF73-F891-4797-846E-8EA3A758C26A}" type="parTrans" cxnId="{27E3336E-A8E0-46E3-A54E-1A05A6B0B280}">
      <dgm:prSet/>
      <dgm:spPr/>
      <dgm:t>
        <a:bodyPr/>
        <a:lstStyle/>
        <a:p>
          <a:endParaRPr lang="en-US"/>
        </a:p>
      </dgm:t>
    </dgm:pt>
    <dgm:pt modelId="{EFFF1AB3-2D5F-435E-8624-B4BA1E54B3C2}" type="sibTrans" cxnId="{27E3336E-A8E0-46E3-A54E-1A05A6B0B280}">
      <dgm:prSet/>
      <dgm:spPr/>
      <dgm:t>
        <a:bodyPr/>
        <a:lstStyle/>
        <a:p>
          <a:endParaRPr lang="en-US"/>
        </a:p>
      </dgm:t>
    </dgm:pt>
    <dgm:pt modelId="{D166FD6F-A5E9-4C85-BD8B-C5FDA599C8C6}">
      <dgm:prSet phldrT="[Text]" custT="1"/>
      <dgm:spPr/>
      <dgm:t>
        <a:bodyPr/>
        <a:lstStyle/>
        <a:p>
          <a:r>
            <a:rPr lang="en-US" sz="2800" dirty="0"/>
            <a:t>Zero</a:t>
          </a:r>
        </a:p>
      </dgm:t>
    </dgm:pt>
    <dgm:pt modelId="{E235427B-09BA-496B-8588-21AB6F1F98A8}" type="parTrans" cxnId="{7A4D8B77-795B-4AA0-B012-EF6D6638C406}">
      <dgm:prSet/>
      <dgm:spPr/>
      <dgm:t>
        <a:bodyPr/>
        <a:lstStyle/>
        <a:p>
          <a:endParaRPr lang="en-US"/>
        </a:p>
      </dgm:t>
    </dgm:pt>
    <dgm:pt modelId="{50FC5197-2E7E-4947-A8EB-3DC68ADB4B27}" type="sibTrans" cxnId="{7A4D8B77-795B-4AA0-B012-EF6D6638C406}">
      <dgm:prSet/>
      <dgm:spPr/>
      <dgm:t>
        <a:bodyPr/>
        <a:lstStyle/>
        <a:p>
          <a:endParaRPr lang="en-US"/>
        </a:p>
      </dgm:t>
    </dgm:pt>
    <dgm:pt modelId="{8875A4AE-9DE7-4654-A7B6-CAE8C0B131FE}" type="pres">
      <dgm:prSet presAssocID="{55E2965F-DBE9-47D5-8F6C-41FD9E6499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494231-F0CB-445F-B174-B42D61D1D891}" type="pres">
      <dgm:prSet presAssocID="{F40492F3-3A34-49ED-9035-B1129BFACD0E}" presName="hierRoot1" presStyleCnt="0">
        <dgm:presLayoutVars>
          <dgm:hierBranch val="init"/>
        </dgm:presLayoutVars>
      </dgm:prSet>
      <dgm:spPr/>
    </dgm:pt>
    <dgm:pt modelId="{E970C6AF-1274-4041-A712-E67D91603136}" type="pres">
      <dgm:prSet presAssocID="{F40492F3-3A34-49ED-9035-B1129BFACD0E}" presName="rootComposite1" presStyleCnt="0"/>
      <dgm:spPr/>
    </dgm:pt>
    <dgm:pt modelId="{358A1F55-5DF9-438B-8E10-702416A12217}" type="pres">
      <dgm:prSet presAssocID="{F40492F3-3A34-49ED-9035-B1129BFACD0E}" presName="rootText1" presStyleLbl="node0" presStyleIdx="0" presStyleCnt="1" custLinFactNeighborX="-4399" custLinFactNeighborY="3450">
        <dgm:presLayoutVars>
          <dgm:chPref val="3"/>
        </dgm:presLayoutVars>
      </dgm:prSet>
      <dgm:spPr/>
    </dgm:pt>
    <dgm:pt modelId="{C6904822-1EC3-4069-9B46-D85088D0FCAD}" type="pres">
      <dgm:prSet presAssocID="{F40492F3-3A34-49ED-9035-B1129BFACD0E}" presName="rootConnector1" presStyleLbl="node1" presStyleIdx="0" presStyleCnt="0"/>
      <dgm:spPr/>
    </dgm:pt>
    <dgm:pt modelId="{D16F4448-CCFB-4DCA-8949-32F0FE25D406}" type="pres">
      <dgm:prSet presAssocID="{F40492F3-3A34-49ED-9035-B1129BFACD0E}" presName="hierChild2" presStyleCnt="0"/>
      <dgm:spPr/>
    </dgm:pt>
    <dgm:pt modelId="{41108813-4D60-4A3A-8539-36A3AB871C98}" type="pres">
      <dgm:prSet presAssocID="{89A7185A-CE37-495A-AD35-597E542704B5}" presName="Name64" presStyleLbl="parChTrans1D2" presStyleIdx="0" presStyleCnt="3"/>
      <dgm:spPr/>
    </dgm:pt>
    <dgm:pt modelId="{2B3C18B9-334F-49CE-AF23-F1C927B34F8B}" type="pres">
      <dgm:prSet presAssocID="{45F1B605-9358-4EAC-B648-04ABF60067D8}" presName="hierRoot2" presStyleCnt="0">
        <dgm:presLayoutVars>
          <dgm:hierBranch val="init"/>
        </dgm:presLayoutVars>
      </dgm:prSet>
      <dgm:spPr/>
    </dgm:pt>
    <dgm:pt modelId="{C7663176-858B-4570-9FD3-50D754B40C8B}" type="pres">
      <dgm:prSet presAssocID="{45F1B605-9358-4EAC-B648-04ABF60067D8}" presName="rootComposite" presStyleCnt="0"/>
      <dgm:spPr/>
    </dgm:pt>
    <dgm:pt modelId="{E081B960-D9FA-4E9B-BA35-4CA976BAC04F}" type="pres">
      <dgm:prSet presAssocID="{45F1B605-9358-4EAC-B648-04ABF60067D8}" presName="rootText" presStyleLbl="node2" presStyleIdx="0" presStyleCnt="3">
        <dgm:presLayoutVars>
          <dgm:chPref val="3"/>
        </dgm:presLayoutVars>
      </dgm:prSet>
      <dgm:spPr/>
    </dgm:pt>
    <dgm:pt modelId="{3F6A7090-8761-4CF3-9789-645EDB6AFED7}" type="pres">
      <dgm:prSet presAssocID="{45F1B605-9358-4EAC-B648-04ABF60067D8}" presName="rootConnector" presStyleLbl="node2" presStyleIdx="0" presStyleCnt="3"/>
      <dgm:spPr/>
    </dgm:pt>
    <dgm:pt modelId="{F273B8ED-70B2-41C8-A2ED-AA220E00763F}" type="pres">
      <dgm:prSet presAssocID="{45F1B605-9358-4EAC-B648-04ABF60067D8}" presName="hierChild4" presStyleCnt="0"/>
      <dgm:spPr/>
    </dgm:pt>
    <dgm:pt modelId="{73C50C51-BC98-4D92-B7EC-909F0F8DBFFC}" type="pres">
      <dgm:prSet presAssocID="{45F1B605-9358-4EAC-B648-04ABF60067D8}" presName="hierChild5" presStyleCnt="0"/>
      <dgm:spPr/>
    </dgm:pt>
    <dgm:pt modelId="{7553C7BC-B97E-4F8D-B563-324C3ABFCFEE}" type="pres">
      <dgm:prSet presAssocID="{7004AF73-F891-4797-846E-8EA3A758C26A}" presName="Name64" presStyleLbl="parChTrans1D2" presStyleIdx="1" presStyleCnt="3"/>
      <dgm:spPr/>
    </dgm:pt>
    <dgm:pt modelId="{5E149973-9EED-428A-A836-874F990EC533}" type="pres">
      <dgm:prSet presAssocID="{4928CDDE-4716-4967-B230-1B7B7C25768C}" presName="hierRoot2" presStyleCnt="0">
        <dgm:presLayoutVars>
          <dgm:hierBranch val="init"/>
        </dgm:presLayoutVars>
      </dgm:prSet>
      <dgm:spPr/>
    </dgm:pt>
    <dgm:pt modelId="{07AEA645-E5D0-4C03-97C9-57BFB077A512}" type="pres">
      <dgm:prSet presAssocID="{4928CDDE-4716-4967-B230-1B7B7C25768C}" presName="rootComposite" presStyleCnt="0"/>
      <dgm:spPr/>
    </dgm:pt>
    <dgm:pt modelId="{F235122F-FE1F-4FF5-812E-067267476004}" type="pres">
      <dgm:prSet presAssocID="{4928CDDE-4716-4967-B230-1B7B7C25768C}" presName="rootText" presStyleLbl="node2" presStyleIdx="1" presStyleCnt="3">
        <dgm:presLayoutVars>
          <dgm:chPref val="3"/>
        </dgm:presLayoutVars>
      </dgm:prSet>
      <dgm:spPr/>
    </dgm:pt>
    <dgm:pt modelId="{5DF80760-0C5C-4F87-9A11-80FE3B453D1B}" type="pres">
      <dgm:prSet presAssocID="{4928CDDE-4716-4967-B230-1B7B7C25768C}" presName="rootConnector" presStyleLbl="node2" presStyleIdx="1" presStyleCnt="3"/>
      <dgm:spPr/>
    </dgm:pt>
    <dgm:pt modelId="{F6E1C6A0-CAAC-4250-A496-E41A4026F578}" type="pres">
      <dgm:prSet presAssocID="{4928CDDE-4716-4967-B230-1B7B7C25768C}" presName="hierChild4" presStyleCnt="0"/>
      <dgm:spPr/>
    </dgm:pt>
    <dgm:pt modelId="{7C7D7D2A-9857-42A0-9298-2D27E11644C9}" type="pres">
      <dgm:prSet presAssocID="{4928CDDE-4716-4967-B230-1B7B7C25768C}" presName="hierChild5" presStyleCnt="0"/>
      <dgm:spPr/>
    </dgm:pt>
    <dgm:pt modelId="{36E3DAEE-D572-4624-892D-C290E2EBFABE}" type="pres">
      <dgm:prSet presAssocID="{E235427B-09BA-496B-8588-21AB6F1F98A8}" presName="Name64" presStyleLbl="parChTrans1D2" presStyleIdx="2" presStyleCnt="3"/>
      <dgm:spPr/>
    </dgm:pt>
    <dgm:pt modelId="{EE93DF11-1893-4A30-9504-7763CB19F0F8}" type="pres">
      <dgm:prSet presAssocID="{D166FD6F-A5E9-4C85-BD8B-C5FDA599C8C6}" presName="hierRoot2" presStyleCnt="0">
        <dgm:presLayoutVars>
          <dgm:hierBranch val="init"/>
        </dgm:presLayoutVars>
      </dgm:prSet>
      <dgm:spPr/>
    </dgm:pt>
    <dgm:pt modelId="{2DF668BC-49BB-46D0-A5D9-64EEDB016633}" type="pres">
      <dgm:prSet presAssocID="{D166FD6F-A5E9-4C85-BD8B-C5FDA599C8C6}" presName="rootComposite" presStyleCnt="0"/>
      <dgm:spPr/>
    </dgm:pt>
    <dgm:pt modelId="{3208535C-C3A2-42D7-A6D7-5F482B6C74D3}" type="pres">
      <dgm:prSet presAssocID="{D166FD6F-A5E9-4C85-BD8B-C5FDA599C8C6}" presName="rootText" presStyleLbl="node2" presStyleIdx="2" presStyleCnt="3">
        <dgm:presLayoutVars>
          <dgm:chPref val="3"/>
        </dgm:presLayoutVars>
      </dgm:prSet>
      <dgm:spPr/>
    </dgm:pt>
    <dgm:pt modelId="{82076171-C59D-4320-8DD4-8BEE6871A9B1}" type="pres">
      <dgm:prSet presAssocID="{D166FD6F-A5E9-4C85-BD8B-C5FDA599C8C6}" presName="rootConnector" presStyleLbl="node2" presStyleIdx="2" presStyleCnt="3"/>
      <dgm:spPr/>
    </dgm:pt>
    <dgm:pt modelId="{762C8E99-BE80-4C51-8D69-A44B794DB796}" type="pres">
      <dgm:prSet presAssocID="{D166FD6F-A5E9-4C85-BD8B-C5FDA599C8C6}" presName="hierChild4" presStyleCnt="0"/>
      <dgm:spPr/>
    </dgm:pt>
    <dgm:pt modelId="{51690CA4-A740-4F0B-8D24-E93E92F26689}" type="pres">
      <dgm:prSet presAssocID="{D166FD6F-A5E9-4C85-BD8B-C5FDA599C8C6}" presName="hierChild5" presStyleCnt="0"/>
      <dgm:spPr/>
    </dgm:pt>
    <dgm:pt modelId="{ED3C8E12-14A8-4089-A38C-F001CED797D6}" type="pres">
      <dgm:prSet presAssocID="{F40492F3-3A34-49ED-9035-B1129BFACD0E}" presName="hierChild3" presStyleCnt="0"/>
      <dgm:spPr/>
    </dgm:pt>
  </dgm:ptLst>
  <dgm:cxnLst>
    <dgm:cxn modelId="{26059F00-8CF0-4361-A6B0-4191D9F46F42}" type="presOf" srcId="{D166FD6F-A5E9-4C85-BD8B-C5FDA599C8C6}" destId="{82076171-C59D-4320-8DD4-8BEE6871A9B1}" srcOrd="1" destOrd="0" presId="urn:microsoft.com/office/officeart/2009/3/layout/HorizontalOrganizationChart"/>
    <dgm:cxn modelId="{94D92B1B-F8D8-4F0D-8A2C-3D30E502548D}" type="presOf" srcId="{F40492F3-3A34-49ED-9035-B1129BFACD0E}" destId="{C6904822-1EC3-4069-9B46-D85088D0FCAD}" srcOrd="1" destOrd="0" presId="urn:microsoft.com/office/officeart/2009/3/layout/HorizontalOrganizationChart"/>
    <dgm:cxn modelId="{4C924C24-FA1F-4482-9724-4FB515D0333E}" type="presOf" srcId="{7004AF73-F891-4797-846E-8EA3A758C26A}" destId="{7553C7BC-B97E-4F8D-B563-324C3ABFCFEE}" srcOrd="0" destOrd="0" presId="urn:microsoft.com/office/officeart/2009/3/layout/HorizontalOrganizationChart"/>
    <dgm:cxn modelId="{3A4E4F2B-ADD8-4881-9B14-936E035ADD5B}" srcId="{55E2965F-DBE9-47D5-8F6C-41FD9E649927}" destId="{F40492F3-3A34-49ED-9035-B1129BFACD0E}" srcOrd="0" destOrd="0" parTransId="{DEFC0B62-0684-41FD-86CE-A093CAFF8E29}" sibTransId="{A92936A2-D815-47E7-B732-39059B40515E}"/>
    <dgm:cxn modelId="{D0B67431-B954-4748-8C0B-0FB899A00CAD}" type="presOf" srcId="{4928CDDE-4716-4967-B230-1B7B7C25768C}" destId="{F235122F-FE1F-4FF5-812E-067267476004}" srcOrd="0" destOrd="0" presId="urn:microsoft.com/office/officeart/2009/3/layout/HorizontalOrganizationChart"/>
    <dgm:cxn modelId="{D01F2733-2DAD-493E-B494-C2164F8F96A9}" type="presOf" srcId="{45F1B605-9358-4EAC-B648-04ABF60067D8}" destId="{E081B960-D9FA-4E9B-BA35-4CA976BAC04F}" srcOrd="0" destOrd="0" presId="urn:microsoft.com/office/officeart/2009/3/layout/HorizontalOrganizationChart"/>
    <dgm:cxn modelId="{B794A436-8A97-486F-91FA-152297303A23}" type="presOf" srcId="{45F1B605-9358-4EAC-B648-04ABF60067D8}" destId="{3F6A7090-8761-4CF3-9789-645EDB6AFED7}" srcOrd="1" destOrd="0" presId="urn:microsoft.com/office/officeart/2009/3/layout/HorizontalOrganizationChart"/>
    <dgm:cxn modelId="{506FBB68-0A4D-46F0-9E25-BA83148842F9}" type="presOf" srcId="{F40492F3-3A34-49ED-9035-B1129BFACD0E}" destId="{358A1F55-5DF9-438B-8E10-702416A12217}" srcOrd="0" destOrd="0" presId="urn:microsoft.com/office/officeart/2009/3/layout/HorizontalOrganizationChart"/>
    <dgm:cxn modelId="{27E3336E-A8E0-46E3-A54E-1A05A6B0B280}" srcId="{F40492F3-3A34-49ED-9035-B1129BFACD0E}" destId="{4928CDDE-4716-4967-B230-1B7B7C25768C}" srcOrd="1" destOrd="0" parTransId="{7004AF73-F891-4797-846E-8EA3A758C26A}" sibTransId="{EFFF1AB3-2D5F-435E-8624-B4BA1E54B3C2}"/>
    <dgm:cxn modelId="{7A4D8B77-795B-4AA0-B012-EF6D6638C406}" srcId="{F40492F3-3A34-49ED-9035-B1129BFACD0E}" destId="{D166FD6F-A5E9-4C85-BD8B-C5FDA599C8C6}" srcOrd="2" destOrd="0" parTransId="{E235427B-09BA-496B-8588-21AB6F1F98A8}" sibTransId="{50FC5197-2E7E-4947-A8EB-3DC68ADB4B27}"/>
    <dgm:cxn modelId="{3EEF5887-9AD9-4BF4-8507-F9EDAAC26764}" type="presOf" srcId="{55E2965F-DBE9-47D5-8F6C-41FD9E649927}" destId="{8875A4AE-9DE7-4654-A7B6-CAE8C0B131FE}" srcOrd="0" destOrd="0" presId="urn:microsoft.com/office/officeart/2009/3/layout/HorizontalOrganizationChart"/>
    <dgm:cxn modelId="{979E2B9A-D528-4F0D-AD29-BDF20148916C}" type="presOf" srcId="{D166FD6F-A5E9-4C85-BD8B-C5FDA599C8C6}" destId="{3208535C-C3A2-42D7-A6D7-5F482B6C74D3}" srcOrd="0" destOrd="0" presId="urn:microsoft.com/office/officeart/2009/3/layout/HorizontalOrganizationChart"/>
    <dgm:cxn modelId="{FBA34AB2-8418-4C3A-ADF5-A85CA6176AC4}" type="presOf" srcId="{4928CDDE-4716-4967-B230-1B7B7C25768C}" destId="{5DF80760-0C5C-4F87-9A11-80FE3B453D1B}" srcOrd="1" destOrd="0" presId="urn:microsoft.com/office/officeart/2009/3/layout/HorizontalOrganizationChart"/>
    <dgm:cxn modelId="{0473CCB4-0A68-44DA-9A81-9897ADDFDB64}" srcId="{F40492F3-3A34-49ED-9035-B1129BFACD0E}" destId="{45F1B605-9358-4EAC-B648-04ABF60067D8}" srcOrd="0" destOrd="0" parTransId="{89A7185A-CE37-495A-AD35-597E542704B5}" sibTransId="{01C11C1A-A6B5-4879-B6CC-C8DA4878627C}"/>
    <dgm:cxn modelId="{05BF90D8-39B9-4206-B271-D0EC78B0C667}" type="presOf" srcId="{89A7185A-CE37-495A-AD35-597E542704B5}" destId="{41108813-4D60-4A3A-8539-36A3AB871C98}" srcOrd="0" destOrd="0" presId="urn:microsoft.com/office/officeart/2009/3/layout/HorizontalOrganizationChart"/>
    <dgm:cxn modelId="{2D22B7FB-CEDC-4510-BA6C-3E13790808AE}" type="presOf" srcId="{E235427B-09BA-496B-8588-21AB6F1F98A8}" destId="{36E3DAEE-D572-4624-892D-C290E2EBFABE}" srcOrd="0" destOrd="0" presId="urn:microsoft.com/office/officeart/2009/3/layout/HorizontalOrganizationChart"/>
    <dgm:cxn modelId="{9F7FDAB8-203E-4507-913D-539D8F14A82C}" type="presParOf" srcId="{8875A4AE-9DE7-4654-A7B6-CAE8C0B131FE}" destId="{48494231-F0CB-445F-B174-B42D61D1D891}" srcOrd="0" destOrd="0" presId="urn:microsoft.com/office/officeart/2009/3/layout/HorizontalOrganizationChart"/>
    <dgm:cxn modelId="{A5C3511D-47F3-4714-9351-12AB3ADD2B57}" type="presParOf" srcId="{48494231-F0CB-445F-B174-B42D61D1D891}" destId="{E970C6AF-1274-4041-A712-E67D91603136}" srcOrd="0" destOrd="0" presId="urn:microsoft.com/office/officeart/2009/3/layout/HorizontalOrganizationChart"/>
    <dgm:cxn modelId="{B07B9E18-EA47-409D-8C90-29C008E3F145}" type="presParOf" srcId="{E970C6AF-1274-4041-A712-E67D91603136}" destId="{358A1F55-5DF9-438B-8E10-702416A12217}" srcOrd="0" destOrd="0" presId="urn:microsoft.com/office/officeart/2009/3/layout/HorizontalOrganizationChart"/>
    <dgm:cxn modelId="{DB0D2010-F4BF-42EE-B706-5A93E8F2C60D}" type="presParOf" srcId="{E970C6AF-1274-4041-A712-E67D91603136}" destId="{C6904822-1EC3-4069-9B46-D85088D0FCAD}" srcOrd="1" destOrd="0" presId="urn:microsoft.com/office/officeart/2009/3/layout/HorizontalOrganizationChart"/>
    <dgm:cxn modelId="{AE94BDC8-D79C-4F00-831B-A006B2C5FD67}" type="presParOf" srcId="{48494231-F0CB-445F-B174-B42D61D1D891}" destId="{D16F4448-CCFB-4DCA-8949-32F0FE25D406}" srcOrd="1" destOrd="0" presId="urn:microsoft.com/office/officeart/2009/3/layout/HorizontalOrganizationChart"/>
    <dgm:cxn modelId="{05A0A37B-5245-4642-AE10-6AD0F0D9A5BA}" type="presParOf" srcId="{D16F4448-CCFB-4DCA-8949-32F0FE25D406}" destId="{41108813-4D60-4A3A-8539-36A3AB871C98}" srcOrd="0" destOrd="0" presId="urn:microsoft.com/office/officeart/2009/3/layout/HorizontalOrganizationChart"/>
    <dgm:cxn modelId="{906CDCBD-EA73-47A9-89A8-015711C4B12E}" type="presParOf" srcId="{D16F4448-CCFB-4DCA-8949-32F0FE25D406}" destId="{2B3C18B9-334F-49CE-AF23-F1C927B34F8B}" srcOrd="1" destOrd="0" presId="urn:microsoft.com/office/officeart/2009/3/layout/HorizontalOrganizationChart"/>
    <dgm:cxn modelId="{9D67C6F4-14BE-4CF3-BFA0-222EB8EDC471}" type="presParOf" srcId="{2B3C18B9-334F-49CE-AF23-F1C927B34F8B}" destId="{C7663176-858B-4570-9FD3-50D754B40C8B}" srcOrd="0" destOrd="0" presId="urn:microsoft.com/office/officeart/2009/3/layout/HorizontalOrganizationChart"/>
    <dgm:cxn modelId="{7A59CAA4-9173-4A6E-91D2-918C3A817ED3}" type="presParOf" srcId="{C7663176-858B-4570-9FD3-50D754B40C8B}" destId="{E081B960-D9FA-4E9B-BA35-4CA976BAC04F}" srcOrd="0" destOrd="0" presId="urn:microsoft.com/office/officeart/2009/3/layout/HorizontalOrganizationChart"/>
    <dgm:cxn modelId="{A8B60B9B-9936-4A2B-A7B0-472F316CE3C3}" type="presParOf" srcId="{C7663176-858B-4570-9FD3-50D754B40C8B}" destId="{3F6A7090-8761-4CF3-9789-645EDB6AFED7}" srcOrd="1" destOrd="0" presId="urn:microsoft.com/office/officeart/2009/3/layout/HorizontalOrganizationChart"/>
    <dgm:cxn modelId="{86549231-39A8-4E52-B860-BC6D4262FE4D}" type="presParOf" srcId="{2B3C18B9-334F-49CE-AF23-F1C927B34F8B}" destId="{F273B8ED-70B2-41C8-A2ED-AA220E00763F}" srcOrd="1" destOrd="0" presId="urn:microsoft.com/office/officeart/2009/3/layout/HorizontalOrganizationChart"/>
    <dgm:cxn modelId="{1B2FBB95-03F4-4AC0-AB4B-0DE76D8F812B}" type="presParOf" srcId="{2B3C18B9-334F-49CE-AF23-F1C927B34F8B}" destId="{73C50C51-BC98-4D92-B7EC-909F0F8DBFFC}" srcOrd="2" destOrd="0" presId="urn:microsoft.com/office/officeart/2009/3/layout/HorizontalOrganizationChart"/>
    <dgm:cxn modelId="{AAD2E5A0-40FC-47AE-B1C2-25C47BF70AB7}" type="presParOf" srcId="{D16F4448-CCFB-4DCA-8949-32F0FE25D406}" destId="{7553C7BC-B97E-4F8D-B563-324C3ABFCFEE}" srcOrd="2" destOrd="0" presId="urn:microsoft.com/office/officeart/2009/3/layout/HorizontalOrganizationChart"/>
    <dgm:cxn modelId="{D6CE4F80-AC77-49A4-8247-B6CCDAE8EB21}" type="presParOf" srcId="{D16F4448-CCFB-4DCA-8949-32F0FE25D406}" destId="{5E149973-9EED-428A-A836-874F990EC533}" srcOrd="3" destOrd="0" presId="urn:microsoft.com/office/officeart/2009/3/layout/HorizontalOrganizationChart"/>
    <dgm:cxn modelId="{9D8939D5-2946-4535-83BA-5DC6E84DA7D0}" type="presParOf" srcId="{5E149973-9EED-428A-A836-874F990EC533}" destId="{07AEA645-E5D0-4C03-97C9-57BFB077A512}" srcOrd="0" destOrd="0" presId="urn:microsoft.com/office/officeart/2009/3/layout/HorizontalOrganizationChart"/>
    <dgm:cxn modelId="{6E4DDC8C-CD1E-473C-8914-09A9B5CC2F5C}" type="presParOf" srcId="{07AEA645-E5D0-4C03-97C9-57BFB077A512}" destId="{F235122F-FE1F-4FF5-812E-067267476004}" srcOrd="0" destOrd="0" presId="urn:microsoft.com/office/officeart/2009/3/layout/HorizontalOrganizationChart"/>
    <dgm:cxn modelId="{3E592331-C40E-4794-BE5E-7ED2A474B972}" type="presParOf" srcId="{07AEA645-E5D0-4C03-97C9-57BFB077A512}" destId="{5DF80760-0C5C-4F87-9A11-80FE3B453D1B}" srcOrd="1" destOrd="0" presId="urn:microsoft.com/office/officeart/2009/3/layout/HorizontalOrganizationChart"/>
    <dgm:cxn modelId="{0C9603D4-B42D-406F-B00C-3CB9AA2604BE}" type="presParOf" srcId="{5E149973-9EED-428A-A836-874F990EC533}" destId="{F6E1C6A0-CAAC-4250-A496-E41A4026F578}" srcOrd="1" destOrd="0" presId="urn:microsoft.com/office/officeart/2009/3/layout/HorizontalOrganizationChart"/>
    <dgm:cxn modelId="{4D483AB2-3895-40EE-9D74-2F07E76D825F}" type="presParOf" srcId="{5E149973-9EED-428A-A836-874F990EC533}" destId="{7C7D7D2A-9857-42A0-9298-2D27E11644C9}" srcOrd="2" destOrd="0" presId="urn:microsoft.com/office/officeart/2009/3/layout/HorizontalOrganizationChart"/>
    <dgm:cxn modelId="{B8AB24D2-DC36-4550-B3E4-B5BFB086F007}" type="presParOf" srcId="{D16F4448-CCFB-4DCA-8949-32F0FE25D406}" destId="{36E3DAEE-D572-4624-892D-C290E2EBFABE}" srcOrd="4" destOrd="0" presId="urn:microsoft.com/office/officeart/2009/3/layout/HorizontalOrganizationChart"/>
    <dgm:cxn modelId="{A7B59142-E490-4557-A633-706075143FD2}" type="presParOf" srcId="{D16F4448-CCFB-4DCA-8949-32F0FE25D406}" destId="{EE93DF11-1893-4A30-9504-7763CB19F0F8}" srcOrd="5" destOrd="0" presId="urn:microsoft.com/office/officeart/2009/3/layout/HorizontalOrganizationChart"/>
    <dgm:cxn modelId="{932E4D58-DD70-42DC-95A0-C5630BFABC9F}" type="presParOf" srcId="{EE93DF11-1893-4A30-9504-7763CB19F0F8}" destId="{2DF668BC-49BB-46D0-A5D9-64EEDB016633}" srcOrd="0" destOrd="0" presId="urn:microsoft.com/office/officeart/2009/3/layout/HorizontalOrganizationChart"/>
    <dgm:cxn modelId="{65CD296B-28D0-4E3D-AF2F-10C5F98978B6}" type="presParOf" srcId="{2DF668BC-49BB-46D0-A5D9-64EEDB016633}" destId="{3208535C-C3A2-42D7-A6D7-5F482B6C74D3}" srcOrd="0" destOrd="0" presId="urn:microsoft.com/office/officeart/2009/3/layout/HorizontalOrganizationChart"/>
    <dgm:cxn modelId="{D905B4CE-9B08-482A-917A-2A26B78CDA3D}" type="presParOf" srcId="{2DF668BC-49BB-46D0-A5D9-64EEDB016633}" destId="{82076171-C59D-4320-8DD4-8BEE6871A9B1}" srcOrd="1" destOrd="0" presId="urn:microsoft.com/office/officeart/2009/3/layout/HorizontalOrganizationChart"/>
    <dgm:cxn modelId="{F86CDDF8-3EE6-4B1B-892F-D20646700F78}" type="presParOf" srcId="{EE93DF11-1893-4A30-9504-7763CB19F0F8}" destId="{762C8E99-BE80-4C51-8D69-A44B794DB796}" srcOrd="1" destOrd="0" presId="urn:microsoft.com/office/officeart/2009/3/layout/HorizontalOrganizationChart"/>
    <dgm:cxn modelId="{19E71AC2-4F44-4EC1-B93C-807ABEA9D295}" type="presParOf" srcId="{EE93DF11-1893-4A30-9504-7763CB19F0F8}" destId="{51690CA4-A740-4F0B-8D24-E93E92F26689}" srcOrd="2" destOrd="0" presId="urn:microsoft.com/office/officeart/2009/3/layout/HorizontalOrganizationChart"/>
    <dgm:cxn modelId="{F55632D8-3D68-4F3C-946E-81ADD3E29691}" type="presParOf" srcId="{48494231-F0CB-445F-B174-B42D61D1D891}" destId="{ED3C8E12-14A8-4089-A38C-F001CED797D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5623E-6E22-4B83-9A9A-859147BEB5F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FCDA61C-3F4C-4369-995C-661E60749D69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Kinds of Correlation</a:t>
          </a:r>
        </a:p>
      </dgm:t>
    </dgm:pt>
    <dgm:pt modelId="{1609F9E2-6768-40D8-BA07-FB19EC68B422}" type="parTrans" cxnId="{862E545C-97CA-4FAC-AC2A-DEB6E42AC2C2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DEB161E7-33E3-43BB-9BCC-53832FA2DBB1}" type="sibTrans" cxnId="{862E545C-97CA-4FAC-AC2A-DEB6E42AC2C2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3BEA8C8A-A758-4E83-8D23-D3441AF17B1F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Direction of change </a:t>
          </a:r>
        </a:p>
      </dgm:t>
    </dgm:pt>
    <dgm:pt modelId="{DA633B03-866C-4B43-A2E9-0999FCB14DDB}" type="parTrans" cxnId="{2321E6D9-74FA-42F6-915B-2018B4E7ACAB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C1DD551A-B4B4-43B5-BB93-6A2A3C435334}" type="sibTrans" cxnId="{2321E6D9-74FA-42F6-915B-2018B4E7ACAB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5E1B1BF-5AF9-48A2-94C5-B994AA6E2D07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Change in proportion</a:t>
          </a:r>
        </a:p>
      </dgm:t>
    </dgm:pt>
    <dgm:pt modelId="{DB6F9F93-5DB3-407D-999C-DA9A8AD2775E}" type="parTrans" cxnId="{6703738A-FB10-4A99-9FA9-FE652C054673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954F0EF-A26B-4EFF-A88D-59AB767DDF92}" type="sibTrans" cxnId="{6703738A-FB10-4A99-9FA9-FE652C054673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66C75B4-57D8-43A1-8FD8-5DB419BE74AE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Number of variables</a:t>
          </a:r>
        </a:p>
      </dgm:t>
    </dgm:pt>
    <dgm:pt modelId="{480ECBDC-1515-44F4-A405-C806EF7ACC6F}" type="parTrans" cxnId="{0B0B0D8A-A442-49DD-8BFC-FFA1587BE622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7E802AA1-E614-4950-8C6F-840318081132}" type="sibTrans" cxnId="{0B0B0D8A-A442-49DD-8BFC-FFA1587BE622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CF1699AC-7293-41B5-9B53-AA4B1C8DEBFF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Positive</a:t>
          </a:r>
        </a:p>
      </dgm:t>
    </dgm:pt>
    <dgm:pt modelId="{2021BEFF-D760-46CF-BE42-F26A3E1EED26}" type="parTrans" cxnId="{FFBEDCDA-80EE-4A2F-9A8E-46E401A9BF3D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D7CC460B-1BBF-4E56-BC80-F47E9B26237E}" type="sibTrans" cxnId="{FFBEDCDA-80EE-4A2F-9A8E-46E401A9BF3D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F80E16FF-CA04-47A0-9087-31A4320F6DF6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Negative</a:t>
          </a:r>
        </a:p>
      </dgm:t>
    </dgm:pt>
    <dgm:pt modelId="{904C15B5-2E28-4CFA-802A-172BCA268109}" type="parTrans" cxnId="{40E6C2F1-9656-4864-9A67-474EE86384B4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3165E0CE-1E5E-4415-8710-BF24409E1B1B}" type="sibTrans" cxnId="{40E6C2F1-9656-4864-9A67-474EE86384B4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4BC07A8E-8DB3-40F3-9987-12E506281C06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Linear</a:t>
          </a:r>
        </a:p>
      </dgm:t>
    </dgm:pt>
    <dgm:pt modelId="{FD477CAC-53E1-4DF7-9E9C-3143492E8BD4}" type="parTrans" cxnId="{CD3B61BC-FF2E-475D-A653-DDD318EFCCC8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6EC03487-DA2D-48AB-B680-F29539ABD54F}" type="sibTrans" cxnId="{CD3B61BC-FF2E-475D-A653-DDD318EFCCC8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679DF3D3-04F9-43BF-BF65-77ADBBE6A061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Non-linear</a:t>
          </a:r>
        </a:p>
      </dgm:t>
    </dgm:pt>
    <dgm:pt modelId="{AEF15A99-0257-4D44-8E12-5C4F1C915648}" type="parTrans" cxnId="{C6B23073-82F5-459A-B978-BB7FA576F1D6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85F6485A-BFB2-4CAC-B22D-C1CD0854052D}" type="sibTrans" cxnId="{C6B23073-82F5-459A-B978-BB7FA576F1D6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A4ACAEF9-F90C-4894-AC43-87C17D3A5FBE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Simple</a:t>
          </a:r>
        </a:p>
      </dgm:t>
    </dgm:pt>
    <dgm:pt modelId="{BD393F85-FBB3-4A76-89A6-60FCBA4DD5E4}" type="parTrans" cxnId="{79DE39F4-2BBC-4158-8FAC-F5E8408438D4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3927EA46-9796-453A-A3C2-AACC1132DB9A}" type="sibTrans" cxnId="{79DE39F4-2BBC-4158-8FAC-F5E8408438D4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C0F7EFB6-C002-4C42-9E53-06FFDDB58E8E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Partial</a:t>
          </a:r>
        </a:p>
      </dgm:t>
    </dgm:pt>
    <dgm:pt modelId="{2FCDFFE4-4A44-4F31-B7A8-6696346366EF}" type="parTrans" cxnId="{60EA4B47-E838-485B-A3CA-51711B7E4157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78AEC221-B6E6-4CA5-BAD9-371DFE119DC0}" type="sibTrans" cxnId="{60EA4B47-E838-485B-A3CA-51711B7E4157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B17D2E94-3C74-4E54-BDE0-B2A8FD24A5A3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Multiple</a:t>
          </a:r>
        </a:p>
      </dgm:t>
    </dgm:pt>
    <dgm:pt modelId="{7A8EDEB7-8C62-41DA-A699-78FFE8D57C65}" type="parTrans" cxnId="{FAF9C023-FB31-47DF-A44D-DD9B3D3D83F7}">
      <dgm:prSet/>
      <dgm:spPr/>
      <dgm:t>
        <a:bodyPr/>
        <a:lstStyle/>
        <a:p>
          <a:endParaRPr lang="en-US" b="1"/>
        </a:p>
      </dgm:t>
    </dgm:pt>
    <dgm:pt modelId="{9BC3E34E-B0B3-4045-A406-06F39B09192C}" type="sibTrans" cxnId="{FAF9C023-FB31-47DF-A44D-DD9B3D3D83F7}">
      <dgm:prSet/>
      <dgm:spPr/>
      <dgm:t>
        <a:bodyPr/>
        <a:lstStyle/>
        <a:p>
          <a:endParaRPr lang="en-US" b="1"/>
        </a:p>
      </dgm:t>
    </dgm:pt>
    <dgm:pt modelId="{DB593F21-E8BB-475C-9AA1-DD789AA800A1}" type="pres">
      <dgm:prSet presAssocID="{09E5623E-6E22-4B83-9A9A-859147BEB5F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39D7CE-D5A3-4570-B5AD-72955EB5297D}" type="pres">
      <dgm:prSet presAssocID="{09E5623E-6E22-4B83-9A9A-859147BEB5F7}" presName="hierFlow" presStyleCnt="0"/>
      <dgm:spPr/>
    </dgm:pt>
    <dgm:pt modelId="{1EC219E8-A6DA-4944-BAF9-B8FD45FF89D6}" type="pres">
      <dgm:prSet presAssocID="{09E5623E-6E22-4B83-9A9A-859147BEB5F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24E7DD0-D0EA-4A21-8836-E1A81AD1290F}" type="pres">
      <dgm:prSet presAssocID="{AFCDA61C-3F4C-4369-995C-661E60749D69}" presName="Name14" presStyleCnt="0"/>
      <dgm:spPr/>
    </dgm:pt>
    <dgm:pt modelId="{28D52ECC-33E2-4EDA-AD62-1CDE80A7C66A}" type="pres">
      <dgm:prSet presAssocID="{AFCDA61C-3F4C-4369-995C-661E60749D69}" presName="level1Shape" presStyleLbl="node0" presStyleIdx="0" presStyleCnt="1" custScaleX="237213">
        <dgm:presLayoutVars>
          <dgm:chPref val="3"/>
        </dgm:presLayoutVars>
      </dgm:prSet>
      <dgm:spPr/>
    </dgm:pt>
    <dgm:pt modelId="{528CCA07-3B9F-4428-84AC-E46C697A7D44}" type="pres">
      <dgm:prSet presAssocID="{AFCDA61C-3F4C-4369-995C-661E60749D69}" presName="hierChild2" presStyleCnt="0"/>
      <dgm:spPr/>
    </dgm:pt>
    <dgm:pt modelId="{9D531C6C-F0FD-4C7B-9111-CB1A93A939CE}" type="pres">
      <dgm:prSet presAssocID="{DA633B03-866C-4B43-A2E9-0999FCB14DDB}" presName="Name19" presStyleLbl="parChTrans1D2" presStyleIdx="0" presStyleCnt="3"/>
      <dgm:spPr/>
    </dgm:pt>
    <dgm:pt modelId="{2DFE630C-6BA3-4455-8A84-21E8E6D36D5B}" type="pres">
      <dgm:prSet presAssocID="{3BEA8C8A-A758-4E83-8D23-D3441AF17B1F}" presName="Name21" presStyleCnt="0"/>
      <dgm:spPr/>
    </dgm:pt>
    <dgm:pt modelId="{D35920A0-2AAE-4482-B1E8-6E1562F34F7D}" type="pres">
      <dgm:prSet presAssocID="{3BEA8C8A-A758-4E83-8D23-D3441AF17B1F}" presName="level2Shape" presStyleLbl="node2" presStyleIdx="0" presStyleCnt="3"/>
      <dgm:spPr/>
    </dgm:pt>
    <dgm:pt modelId="{F75A56D4-B14F-409B-BC9D-39693099B605}" type="pres">
      <dgm:prSet presAssocID="{3BEA8C8A-A758-4E83-8D23-D3441AF17B1F}" presName="hierChild3" presStyleCnt="0"/>
      <dgm:spPr/>
    </dgm:pt>
    <dgm:pt modelId="{74E17C97-8E14-4A15-A32F-69BF8AB717DF}" type="pres">
      <dgm:prSet presAssocID="{2021BEFF-D760-46CF-BE42-F26A3E1EED26}" presName="Name19" presStyleLbl="parChTrans1D3" presStyleIdx="0" presStyleCnt="7"/>
      <dgm:spPr/>
    </dgm:pt>
    <dgm:pt modelId="{DCA62A88-D8D5-472F-A9A1-4619E3B2CE3C}" type="pres">
      <dgm:prSet presAssocID="{CF1699AC-7293-41B5-9B53-AA4B1C8DEBFF}" presName="Name21" presStyleCnt="0"/>
      <dgm:spPr/>
    </dgm:pt>
    <dgm:pt modelId="{65E3E952-6419-4E31-BE4E-E11039432F1A}" type="pres">
      <dgm:prSet presAssocID="{CF1699AC-7293-41B5-9B53-AA4B1C8DEBFF}" presName="level2Shape" presStyleLbl="node3" presStyleIdx="0" presStyleCnt="7"/>
      <dgm:spPr/>
    </dgm:pt>
    <dgm:pt modelId="{020CC533-E5A9-4939-A31B-6E557F89BC8C}" type="pres">
      <dgm:prSet presAssocID="{CF1699AC-7293-41B5-9B53-AA4B1C8DEBFF}" presName="hierChild3" presStyleCnt="0"/>
      <dgm:spPr/>
    </dgm:pt>
    <dgm:pt modelId="{A822359C-16B5-4A5A-A462-6C9E6BA7E0BC}" type="pres">
      <dgm:prSet presAssocID="{904C15B5-2E28-4CFA-802A-172BCA268109}" presName="Name19" presStyleLbl="parChTrans1D3" presStyleIdx="1" presStyleCnt="7"/>
      <dgm:spPr/>
    </dgm:pt>
    <dgm:pt modelId="{3B60F614-3005-495D-A4D2-333C0CF4FCB6}" type="pres">
      <dgm:prSet presAssocID="{F80E16FF-CA04-47A0-9087-31A4320F6DF6}" presName="Name21" presStyleCnt="0"/>
      <dgm:spPr/>
    </dgm:pt>
    <dgm:pt modelId="{F0798576-456D-48E9-98E0-0080E4B4014E}" type="pres">
      <dgm:prSet presAssocID="{F80E16FF-CA04-47A0-9087-31A4320F6DF6}" presName="level2Shape" presStyleLbl="node3" presStyleIdx="1" presStyleCnt="7"/>
      <dgm:spPr/>
    </dgm:pt>
    <dgm:pt modelId="{3B5376EE-ECF4-48B3-B1CE-63F7CDAD6438}" type="pres">
      <dgm:prSet presAssocID="{F80E16FF-CA04-47A0-9087-31A4320F6DF6}" presName="hierChild3" presStyleCnt="0"/>
      <dgm:spPr/>
    </dgm:pt>
    <dgm:pt modelId="{24E9F8BC-5FE3-429C-8BBE-0A354648D615}" type="pres">
      <dgm:prSet presAssocID="{DB6F9F93-5DB3-407D-999C-DA9A8AD2775E}" presName="Name19" presStyleLbl="parChTrans1D2" presStyleIdx="1" presStyleCnt="3"/>
      <dgm:spPr/>
    </dgm:pt>
    <dgm:pt modelId="{41B7599D-1400-490C-BEDF-4F41D84FD3A7}" type="pres">
      <dgm:prSet presAssocID="{05E1B1BF-5AF9-48A2-94C5-B994AA6E2D07}" presName="Name21" presStyleCnt="0"/>
      <dgm:spPr/>
    </dgm:pt>
    <dgm:pt modelId="{3595A584-1003-46D3-8489-82D7C302752B}" type="pres">
      <dgm:prSet presAssocID="{05E1B1BF-5AF9-48A2-94C5-B994AA6E2D07}" presName="level2Shape" presStyleLbl="node2" presStyleIdx="1" presStyleCnt="3"/>
      <dgm:spPr/>
    </dgm:pt>
    <dgm:pt modelId="{D1A4F087-2C6F-486A-B719-E2729ACCEEFF}" type="pres">
      <dgm:prSet presAssocID="{05E1B1BF-5AF9-48A2-94C5-B994AA6E2D07}" presName="hierChild3" presStyleCnt="0"/>
      <dgm:spPr/>
    </dgm:pt>
    <dgm:pt modelId="{46221E39-8343-4054-9B67-DFE2B1F047D0}" type="pres">
      <dgm:prSet presAssocID="{FD477CAC-53E1-4DF7-9E9C-3143492E8BD4}" presName="Name19" presStyleLbl="parChTrans1D3" presStyleIdx="2" presStyleCnt="7"/>
      <dgm:spPr/>
    </dgm:pt>
    <dgm:pt modelId="{70FEFE5A-2549-4FD7-A37D-FF240EBB53F0}" type="pres">
      <dgm:prSet presAssocID="{4BC07A8E-8DB3-40F3-9987-12E506281C06}" presName="Name21" presStyleCnt="0"/>
      <dgm:spPr/>
    </dgm:pt>
    <dgm:pt modelId="{40B893DC-CB20-4686-B5F1-CFBDFD2E2CE4}" type="pres">
      <dgm:prSet presAssocID="{4BC07A8E-8DB3-40F3-9987-12E506281C06}" presName="level2Shape" presStyleLbl="node3" presStyleIdx="2" presStyleCnt="7"/>
      <dgm:spPr/>
    </dgm:pt>
    <dgm:pt modelId="{30C6E109-840E-4670-A092-9AF2475C97A6}" type="pres">
      <dgm:prSet presAssocID="{4BC07A8E-8DB3-40F3-9987-12E506281C06}" presName="hierChild3" presStyleCnt="0"/>
      <dgm:spPr/>
    </dgm:pt>
    <dgm:pt modelId="{C102B02B-C34F-4116-8997-5A6B602CE169}" type="pres">
      <dgm:prSet presAssocID="{AEF15A99-0257-4D44-8E12-5C4F1C915648}" presName="Name19" presStyleLbl="parChTrans1D3" presStyleIdx="3" presStyleCnt="7"/>
      <dgm:spPr/>
    </dgm:pt>
    <dgm:pt modelId="{07824E14-82CC-4B43-91AC-D935DC18BF02}" type="pres">
      <dgm:prSet presAssocID="{679DF3D3-04F9-43BF-BF65-77ADBBE6A061}" presName="Name21" presStyleCnt="0"/>
      <dgm:spPr/>
    </dgm:pt>
    <dgm:pt modelId="{747983FD-AB3F-4E29-AB6F-80194F718DCE}" type="pres">
      <dgm:prSet presAssocID="{679DF3D3-04F9-43BF-BF65-77ADBBE6A061}" presName="level2Shape" presStyleLbl="node3" presStyleIdx="3" presStyleCnt="7"/>
      <dgm:spPr/>
    </dgm:pt>
    <dgm:pt modelId="{84D6AD51-CF44-452F-BC76-9DF0B3A7584D}" type="pres">
      <dgm:prSet presAssocID="{679DF3D3-04F9-43BF-BF65-77ADBBE6A061}" presName="hierChild3" presStyleCnt="0"/>
      <dgm:spPr/>
    </dgm:pt>
    <dgm:pt modelId="{EAB08E10-24EA-4285-BFA1-8C281AFAF58C}" type="pres">
      <dgm:prSet presAssocID="{480ECBDC-1515-44F4-A405-C806EF7ACC6F}" presName="Name19" presStyleLbl="parChTrans1D2" presStyleIdx="2" presStyleCnt="3"/>
      <dgm:spPr/>
    </dgm:pt>
    <dgm:pt modelId="{D0A7EB69-AF64-4050-862E-79298CEF3F64}" type="pres">
      <dgm:prSet presAssocID="{066C75B4-57D8-43A1-8FD8-5DB419BE74AE}" presName="Name21" presStyleCnt="0"/>
      <dgm:spPr/>
    </dgm:pt>
    <dgm:pt modelId="{BE75A8C9-C38A-487B-A7AA-0328C139B9E4}" type="pres">
      <dgm:prSet presAssocID="{066C75B4-57D8-43A1-8FD8-5DB419BE74AE}" presName="level2Shape" presStyleLbl="node2" presStyleIdx="2" presStyleCnt="3"/>
      <dgm:spPr/>
    </dgm:pt>
    <dgm:pt modelId="{1179BED3-2AFB-434F-83EB-D852EE33080D}" type="pres">
      <dgm:prSet presAssocID="{066C75B4-57D8-43A1-8FD8-5DB419BE74AE}" presName="hierChild3" presStyleCnt="0"/>
      <dgm:spPr/>
    </dgm:pt>
    <dgm:pt modelId="{87488862-0ACC-4F98-9BA2-103DEBBFB97E}" type="pres">
      <dgm:prSet presAssocID="{BD393F85-FBB3-4A76-89A6-60FCBA4DD5E4}" presName="Name19" presStyleLbl="parChTrans1D3" presStyleIdx="4" presStyleCnt="7"/>
      <dgm:spPr/>
    </dgm:pt>
    <dgm:pt modelId="{1E14E371-E9AC-4A98-8A7E-DB7E33BA5F50}" type="pres">
      <dgm:prSet presAssocID="{A4ACAEF9-F90C-4894-AC43-87C17D3A5FBE}" presName="Name21" presStyleCnt="0"/>
      <dgm:spPr/>
    </dgm:pt>
    <dgm:pt modelId="{D86586F6-73AB-488B-AC8B-4DA7DC6870B0}" type="pres">
      <dgm:prSet presAssocID="{A4ACAEF9-F90C-4894-AC43-87C17D3A5FBE}" presName="level2Shape" presStyleLbl="node3" presStyleIdx="4" presStyleCnt="7"/>
      <dgm:spPr/>
    </dgm:pt>
    <dgm:pt modelId="{201CCD7B-6C77-4CAB-8D44-45E3BBB473FA}" type="pres">
      <dgm:prSet presAssocID="{A4ACAEF9-F90C-4894-AC43-87C17D3A5FBE}" presName="hierChild3" presStyleCnt="0"/>
      <dgm:spPr/>
    </dgm:pt>
    <dgm:pt modelId="{1837E393-DD66-4995-9800-4561C65123AA}" type="pres">
      <dgm:prSet presAssocID="{2FCDFFE4-4A44-4F31-B7A8-6696346366EF}" presName="Name19" presStyleLbl="parChTrans1D3" presStyleIdx="5" presStyleCnt="7"/>
      <dgm:spPr/>
    </dgm:pt>
    <dgm:pt modelId="{7A04E3AA-2716-4FD2-978E-3C2542DD0C64}" type="pres">
      <dgm:prSet presAssocID="{C0F7EFB6-C002-4C42-9E53-06FFDDB58E8E}" presName="Name21" presStyleCnt="0"/>
      <dgm:spPr/>
    </dgm:pt>
    <dgm:pt modelId="{1F8F2F4C-2DDA-4713-8AEB-98D9627BA2C6}" type="pres">
      <dgm:prSet presAssocID="{C0F7EFB6-C002-4C42-9E53-06FFDDB58E8E}" presName="level2Shape" presStyleLbl="node3" presStyleIdx="5" presStyleCnt="7"/>
      <dgm:spPr/>
    </dgm:pt>
    <dgm:pt modelId="{40E2BACE-C16E-41A7-A597-B0954CBEB71A}" type="pres">
      <dgm:prSet presAssocID="{C0F7EFB6-C002-4C42-9E53-06FFDDB58E8E}" presName="hierChild3" presStyleCnt="0"/>
      <dgm:spPr/>
    </dgm:pt>
    <dgm:pt modelId="{5C8AB34E-933E-4C15-A351-A5805D37AA33}" type="pres">
      <dgm:prSet presAssocID="{7A8EDEB7-8C62-41DA-A699-78FFE8D57C65}" presName="Name19" presStyleLbl="parChTrans1D3" presStyleIdx="6" presStyleCnt="7"/>
      <dgm:spPr/>
    </dgm:pt>
    <dgm:pt modelId="{4AA812FF-9268-461E-8267-6CDF375D2865}" type="pres">
      <dgm:prSet presAssocID="{B17D2E94-3C74-4E54-BDE0-B2A8FD24A5A3}" presName="Name21" presStyleCnt="0"/>
      <dgm:spPr/>
    </dgm:pt>
    <dgm:pt modelId="{1F6D9869-F6B4-4E69-A8D3-A54B1B6C87B6}" type="pres">
      <dgm:prSet presAssocID="{B17D2E94-3C74-4E54-BDE0-B2A8FD24A5A3}" presName="level2Shape" presStyleLbl="node3" presStyleIdx="6" presStyleCnt="7"/>
      <dgm:spPr/>
    </dgm:pt>
    <dgm:pt modelId="{4E597A1A-56F0-4949-921F-212C18E1858B}" type="pres">
      <dgm:prSet presAssocID="{B17D2E94-3C74-4E54-BDE0-B2A8FD24A5A3}" presName="hierChild3" presStyleCnt="0"/>
      <dgm:spPr/>
    </dgm:pt>
    <dgm:pt modelId="{A79F0030-7FE8-4091-BB0A-FB286965248E}" type="pres">
      <dgm:prSet presAssocID="{09E5623E-6E22-4B83-9A9A-859147BEB5F7}" presName="bgShapesFlow" presStyleCnt="0"/>
      <dgm:spPr/>
    </dgm:pt>
  </dgm:ptLst>
  <dgm:cxnLst>
    <dgm:cxn modelId="{9458E70A-49B3-4244-AD33-2A394603DC5A}" type="presOf" srcId="{2021BEFF-D760-46CF-BE42-F26A3E1EED26}" destId="{74E17C97-8E14-4A15-A32F-69BF8AB717DF}" srcOrd="0" destOrd="0" presId="urn:microsoft.com/office/officeart/2005/8/layout/hierarchy6"/>
    <dgm:cxn modelId="{B14B3817-B6B3-46EE-93C3-9B59D2A11875}" type="presOf" srcId="{DB6F9F93-5DB3-407D-999C-DA9A8AD2775E}" destId="{24E9F8BC-5FE3-429C-8BBE-0A354648D615}" srcOrd="0" destOrd="0" presId="urn:microsoft.com/office/officeart/2005/8/layout/hierarchy6"/>
    <dgm:cxn modelId="{4EA73B20-01DF-4D11-B1CF-B125E290720F}" type="presOf" srcId="{904C15B5-2E28-4CFA-802A-172BCA268109}" destId="{A822359C-16B5-4A5A-A462-6C9E6BA7E0BC}" srcOrd="0" destOrd="0" presId="urn:microsoft.com/office/officeart/2005/8/layout/hierarchy6"/>
    <dgm:cxn modelId="{63937123-74FF-4254-A101-F411B0850F8A}" type="presOf" srcId="{F80E16FF-CA04-47A0-9087-31A4320F6DF6}" destId="{F0798576-456D-48E9-98E0-0080E4B4014E}" srcOrd="0" destOrd="0" presId="urn:microsoft.com/office/officeart/2005/8/layout/hierarchy6"/>
    <dgm:cxn modelId="{FAF9C023-FB31-47DF-A44D-DD9B3D3D83F7}" srcId="{066C75B4-57D8-43A1-8FD8-5DB419BE74AE}" destId="{B17D2E94-3C74-4E54-BDE0-B2A8FD24A5A3}" srcOrd="2" destOrd="0" parTransId="{7A8EDEB7-8C62-41DA-A699-78FFE8D57C65}" sibTransId="{9BC3E34E-B0B3-4045-A406-06F39B09192C}"/>
    <dgm:cxn modelId="{54C06A35-C94F-457A-A97F-66503EB1A6BA}" type="presOf" srcId="{4BC07A8E-8DB3-40F3-9987-12E506281C06}" destId="{40B893DC-CB20-4686-B5F1-CFBDFD2E2CE4}" srcOrd="0" destOrd="0" presId="urn:microsoft.com/office/officeart/2005/8/layout/hierarchy6"/>
    <dgm:cxn modelId="{862E545C-97CA-4FAC-AC2A-DEB6E42AC2C2}" srcId="{09E5623E-6E22-4B83-9A9A-859147BEB5F7}" destId="{AFCDA61C-3F4C-4369-995C-661E60749D69}" srcOrd="0" destOrd="0" parTransId="{1609F9E2-6768-40D8-BA07-FB19EC68B422}" sibTransId="{DEB161E7-33E3-43BB-9BCC-53832FA2DBB1}"/>
    <dgm:cxn modelId="{4E2F4A61-28D3-4A3E-9C0C-3CB5DAED222C}" type="presOf" srcId="{05E1B1BF-5AF9-48A2-94C5-B994AA6E2D07}" destId="{3595A584-1003-46D3-8489-82D7C302752B}" srcOrd="0" destOrd="0" presId="urn:microsoft.com/office/officeart/2005/8/layout/hierarchy6"/>
    <dgm:cxn modelId="{5D02CE46-313E-4D40-AA63-8828B7233D72}" type="presOf" srcId="{C0F7EFB6-C002-4C42-9E53-06FFDDB58E8E}" destId="{1F8F2F4C-2DDA-4713-8AEB-98D9627BA2C6}" srcOrd="0" destOrd="0" presId="urn:microsoft.com/office/officeart/2005/8/layout/hierarchy6"/>
    <dgm:cxn modelId="{4E76E066-1420-44E9-B7EB-3F6C856DA257}" type="presOf" srcId="{3BEA8C8A-A758-4E83-8D23-D3441AF17B1F}" destId="{D35920A0-2AAE-4482-B1E8-6E1562F34F7D}" srcOrd="0" destOrd="0" presId="urn:microsoft.com/office/officeart/2005/8/layout/hierarchy6"/>
    <dgm:cxn modelId="{60EA4B47-E838-485B-A3CA-51711B7E4157}" srcId="{066C75B4-57D8-43A1-8FD8-5DB419BE74AE}" destId="{C0F7EFB6-C002-4C42-9E53-06FFDDB58E8E}" srcOrd="1" destOrd="0" parTransId="{2FCDFFE4-4A44-4F31-B7A8-6696346366EF}" sibTransId="{78AEC221-B6E6-4CA5-BAD9-371DFE119DC0}"/>
    <dgm:cxn modelId="{ABCD614E-E954-4AB8-8908-AB1A401529EC}" type="presOf" srcId="{DA633B03-866C-4B43-A2E9-0999FCB14DDB}" destId="{9D531C6C-F0FD-4C7B-9111-CB1A93A939CE}" srcOrd="0" destOrd="0" presId="urn:microsoft.com/office/officeart/2005/8/layout/hierarchy6"/>
    <dgm:cxn modelId="{C6B23073-82F5-459A-B978-BB7FA576F1D6}" srcId="{05E1B1BF-5AF9-48A2-94C5-B994AA6E2D07}" destId="{679DF3D3-04F9-43BF-BF65-77ADBBE6A061}" srcOrd="1" destOrd="0" parTransId="{AEF15A99-0257-4D44-8E12-5C4F1C915648}" sibTransId="{85F6485A-BFB2-4CAC-B22D-C1CD0854052D}"/>
    <dgm:cxn modelId="{0B0B0D8A-A442-49DD-8BFC-FFA1587BE622}" srcId="{AFCDA61C-3F4C-4369-995C-661E60749D69}" destId="{066C75B4-57D8-43A1-8FD8-5DB419BE74AE}" srcOrd="2" destOrd="0" parTransId="{480ECBDC-1515-44F4-A405-C806EF7ACC6F}" sibTransId="{7E802AA1-E614-4950-8C6F-840318081132}"/>
    <dgm:cxn modelId="{6703738A-FB10-4A99-9FA9-FE652C054673}" srcId="{AFCDA61C-3F4C-4369-995C-661E60749D69}" destId="{05E1B1BF-5AF9-48A2-94C5-B994AA6E2D07}" srcOrd="1" destOrd="0" parTransId="{DB6F9F93-5DB3-407D-999C-DA9A8AD2775E}" sibTransId="{0954F0EF-A26B-4EFF-A88D-59AB767DDF92}"/>
    <dgm:cxn modelId="{93B86B91-5533-45AA-99EC-5D5F2BDD9588}" type="presOf" srcId="{AFCDA61C-3F4C-4369-995C-661E60749D69}" destId="{28D52ECC-33E2-4EDA-AD62-1CDE80A7C66A}" srcOrd="0" destOrd="0" presId="urn:microsoft.com/office/officeart/2005/8/layout/hierarchy6"/>
    <dgm:cxn modelId="{D9980893-AB20-4031-AD7C-7010FA28D72D}" type="presOf" srcId="{09E5623E-6E22-4B83-9A9A-859147BEB5F7}" destId="{DB593F21-E8BB-475C-9AA1-DD789AA800A1}" srcOrd="0" destOrd="0" presId="urn:microsoft.com/office/officeart/2005/8/layout/hierarchy6"/>
    <dgm:cxn modelId="{DA9E7096-ED6E-47C7-B5FC-6250659E467C}" type="presOf" srcId="{7A8EDEB7-8C62-41DA-A699-78FFE8D57C65}" destId="{5C8AB34E-933E-4C15-A351-A5805D37AA33}" srcOrd="0" destOrd="0" presId="urn:microsoft.com/office/officeart/2005/8/layout/hierarchy6"/>
    <dgm:cxn modelId="{5EB34BA3-FE3E-48CC-A363-C9444398D01B}" type="presOf" srcId="{B17D2E94-3C74-4E54-BDE0-B2A8FD24A5A3}" destId="{1F6D9869-F6B4-4E69-A8D3-A54B1B6C87B6}" srcOrd="0" destOrd="0" presId="urn:microsoft.com/office/officeart/2005/8/layout/hierarchy6"/>
    <dgm:cxn modelId="{CD3B61BC-FF2E-475D-A653-DDD318EFCCC8}" srcId="{05E1B1BF-5AF9-48A2-94C5-B994AA6E2D07}" destId="{4BC07A8E-8DB3-40F3-9987-12E506281C06}" srcOrd="0" destOrd="0" parTransId="{FD477CAC-53E1-4DF7-9E9C-3143492E8BD4}" sibTransId="{6EC03487-DA2D-48AB-B680-F29539ABD54F}"/>
    <dgm:cxn modelId="{0D1393BD-16F7-4BF5-AF60-85421A415BDF}" type="presOf" srcId="{A4ACAEF9-F90C-4894-AC43-87C17D3A5FBE}" destId="{D86586F6-73AB-488B-AC8B-4DA7DC6870B0}" srcOrd="0" destOrd="0" presId="urn:microsoft.com/office/officeart/2005/8/layout/hierarchy6"/>
    <dgm:cxn modelId="{526798C1-C9DF-467D-806C-8F9A673BE0AC}" type="presOf" srcId="{066C75B4-57D8-43A1-8FD8-5DB419BE74AE}" destId="{BE75A8C9-C38A-487B-A7AA-0328C139B9E4}" srcOrd="0" destOrd="0" presId="urn:microsoft.com/office/officeart/2005/8/layout/hierarchy6"/>
    <dgm:cxn modelId="{3C49A1C8-3D04-4FBE-B65A-348B4BBCE0BF}" type="presOf" srcId="{AEF15A99-0257-4D44-8E12-5C4F1C915648}" destId="{C102B02B-C34F-4116-8997-5A6B602CE169}" srcOrd="0" destOrd="0" presId="urn:microsoft.com/office/officeart/2005/8/layout/hierarchy6"/>
    <dgm:cxn modelId="{155734CB-12AF-4D2B-8669-664D7190CE7A}" type="presOf" srcId="{2FCDFFE4-4A44-4F31-B7A8-6696346366EF}" destId="{1837E393-DD66-4995-9800-4561C65123AA}" srcOrd="0" destOrd="0" presId="urn:microsoft.com/office/officeart/2005/8/layout/hierarchy6"/>
    <dgm:cxn modelId="{2321E6D9-74FA-42F6-915B-2018B4E7ACAB}" srcId="{AFCDA61C-3F4C-4369-995C-661E60749D69}" destId="{3BEA8C8A-A758-4E83-8D23-D3441AF17B1F}" srcOrd="0" destOrd="0" parTransId="{DA633B03-866C-4B43-A2E9-0999FCB14DDB}" sibTransId="{C1DD551A-B4B4-43B5-BB93-6A2A3C435334}"/>
    <dgm:cxn modelId="{FFBEDCDA-80EE-4A2F-9A8E-46E401A9BF3D}" srcId="{3BEA8C8A-A758-4E83-8D23-D3441AF17B1F}" destId="{CF1699AC-7293-41B5-9B53-AA4B1C8DEBFF}" srcOrd="0" destOrd="0" parTransId="{2021BEFF-D760-46CF-BE42-F26A3E1EED26}" sibTransId="{D7CC460B-1BBF-4E56-BC80-F47E9B26237E}"/>
    <dgm:cxn modelId="{C358FADF-17EC-47C9-A3A1-2CEC5BE3CB88}" type="presOf" srcId="{CF1699AC-7293-41B5-9B53-AA4B1C8DEBFF}" destId="{65E3E952-6419-4E31-BE4E-E11039432F1A}" srcOrd="0" destOrd="0" presId="urn:microsoft.com/office/officeart/2005/8/layout/hierarchy6"/>
    <dgm:cxn modelId="{F8C916E8-7365-4144-8A16-8255BF182246}" type="presOf" srcId="{BD393F85-FBB3-4A76-89A6-60FCBA4DD5E4}" destId="{87488862-0ACC-4F98-9BA2-103DEBBFB97E}" srcOrd="0" destOrd="0" presId="urn:microsoft.com/office/officeart/2005/8/layout/hierarchy6"/>
    <dgm:cxn modelId="{3C98F0EB-0C20-4F46-8C40-EA5D5B7451E6}" type="presOf" srcId="{FD477CAC-53E1-4DF7-9E9C-3143492E8BD4}" destId="{46221E39-8343-4054-9B67-DFE2B1F047D0}" srcOrd="0" destOrd="0" presId="urn:microsoft.com/office/officeart/2005/8/layout/hierarchy6"/>
    <dgm:cxn modelId="{40E6C2F1-9656-4864-9A67-474EE86384B4}" srcId="{3BEA8C8A-A758-4E83-8D23-D3441AF17B1F}" destId="{F80E16FF-CA04-47A0-9087-31A4320F6DF6}" srcOrd="1" destOrd="0" parTransId="{904C15B5-2E28-4CFA-802A-172BCA268109}" sibTransId="{3165E0CE-1E5E-4415-8710-BF24409E1B1B}"/>
    <dgm:cxn modelId="{79DE39F4-2BBC-4158-8FAC-F5E8408438D4}" srcId="{066C75B4-57D8-43A1-8FD8-5DB419BE74AE}" destId="{A4ACAEF9-F90C-4894-AC43-87C17D3A5FBE}" srcOrd="0" destOrd="0" parTransId="{BD393F85-FBB3-4A76-89A6-60FCBA4DD5E4}" sibTransId="{3927EA46-9796-453A-A3C2-AACC1132DB9A}"/>
    <dgm:cxn modelId="{66B706F8-70FC-4B86-89D2-5CE74661059D}" type="presOf" srcId="{480ECBDC-1515-44F4-A405-C806EF7ACC6F}" destId="{EAB08E10-24EA-4285-BFA1-8C281AFAF58C}" srcOrd="0" destOrd="0" presId="urn:microsoft.com/office/officeart/2005/8/layout/hierarchy6"/>
    <dgm:cxn modelId="{FAB19EF8-8823-4132-9D7C-63F2A88D611F}" type="presOf" srcId="{679DF3D3-04F9-43BF-BF65-77ADBBE6A061}" destId="{747983FD-AB3F-4E29-AB6F-80194F718DCE}" srcOrd="0" destOrd="0" presId="urn:microsoft.com/office/officeart/2005/8/layout/hierarchy6"/>
    <dgm:cxn modelId="{C5BADE67-8D28-42A4-8895-A9D32E41CD6E}" type="presParOf" srcId="{DB593F21-E8BB-475C-9AA1-DD789AA800A1}" destId="{A639D7CE-D5A3-4570-B5AD-72955EB5297D}" srcOrd="0" destOrd="0" presId="urn:microsoft.com/office/officeart/2005/8/layout/hierarchy6"/>
    <dgm:cxn modelId="{0A61310A-31AB-48D6-80DA-26089215C409}" type="presParOf" srcId="{A639D7CE-D5A3-4570-B5AD-72955EB5297D}" destId="{1EC219E8-A6DA-4944-BAF9-B8FD45FF89D6}" srcOrd="0" destOrd="0" presId="urn:microsoft.com/office/officeart/2005/8/layout/hierarchy6"/>
    <dgm:cxn modelId="{D1FE209D-9F19-4A56-B7D1-E63AC197CF29}" type="presParOf" srcId="{1EC219E8-A6DA-4944-BAF9-B8FD45FF89D6}" destId="{C24E7DD0-D0EA-4A21-8836-E1A81AD1290F}" srcOrd="0" destOrd="0" presId="urn:microsoft.com/office/officeart/2005/8/layout/hierarchy6"/>
    <dgm:cxn modelId="{26252A22-4003-4BC6-BECC-68A8A7FCCF96}" type="presParOf" srcId="{C24E7DD0-D0EA-4A21-8836-E1A81AD1290F}" destId="{28D52ECC-33E2-4EDA-AD62-1CDE80A7C66A}" srcOrd="0" destOrd="0" presId="urn:microsoft.com/office/officeart/2005/8/layout/hierarchy6"/>
    <dgm:cxn modelId="{7D4D0AB1-AE15-472B-B2A0-E13A55BDA8D4}" type="presParOf" srcId="{C24E7DD0-D0EA-4A21-8836-E1A81AD1290F}" destId="{528CCA07-3B9F-4428-84AC-E46C697A7D44}" srcOrd="1" destOrd="0" presId="urn:microsoft.com/office/officeart/2005/8/layout/hierarchy6"/>
    <dgm:cxn modelId="{A74CE4CF-20A1-4F8F-ACD2-F9FC6AAC3EE8}" type="presParOf" srcId="{528CCA07-3B9F-4428-84AC-E46C697A7D44}" destId="{9D531C6C-F0FD-4C7B-9111-CB1A93A939CE}" srcOrd="0" destOrd="0" presId="urn:microsoft.com/office/officeart/2005/8/layout/hierarchy6"/>
    <dgm:cxn modelId="{77F83F10-AF26-47BC-A23A-47BABBF060BE}" type="presParOf" srcId="{528CCA07-3B9F-4428-84AC-E46C697A7D44}" destId="{2DFE630C-6BA3-4455-8A84-21E8E6D36D5B}" srcOrd="1" destOrd="0" presId="urn:microsoft.com/office/officeart/2005/8/layout/hierarchy6"/>
    <dgm:cxn modelId="{FBA1BDC4-429A-478A-ABD5-99E47A91419F}" type="presParOf" srcId="{2DFE630C-6BA3-4455-8A84-21E8E6D36D5B}" destId="{D35920A0-2AAE-4482-B1E8-6E1562F34F7D}" srcOrd="0" destOrd="0" presId="urn:microsoft.com/office/officeart/2005/8/layout/hierarchy6"/>
    <dgm:cxn modelId="{6E955CC2-FC7B-4584-8E6A-43301A6F9753}" type="presParOf" srcId="{2DFE630C-6BA3-4455-8A84-21E8E6D36D5B}" destId="{F75A56D4-B14F-409B-BC9D-39693099B605}" srcOrd="1" destOrd="0" presId="urn:microsoft.com/office/officeart/2005/8/layout/hierarchy6"/>
    <dgm:cxn modelId="{9A26BD0C-4645-45EC-AE1F-B8543860DE19}" type="presParOf" srcId="{F75A56D4-B14F-409B-BC9D-39693099B605}" destId="{74E17C97-8E14-4A15-A32F-69BF8AB717DF}" srcOrd="0" destOrd="0" presId="urn:microsoft.com/office/officeart/2005/8/layout/hierarchy6"/>
    <dgm:cxn modelId="{B9A297B6-C624-430E-ABAC-4A347C29C2A0}" type="presParOf" srcId="{F75A56D4-B14F-409B-BC9D-39693099B605}" destId="{DCA62A88-D8D5-472F-A9A1-4619E3B2CE3C}" srcOrd="1" destOrd="0" presId="urn:microsoft.com/office/officeart/2005/8/layout/hierarchy6"/>
    <dgm:cxn modelId="{5614C3AB-A5F0-4EFC-BAA5-6C05485F06CB}" type="presParOf" srcId="{DCA62A88-D8D5-472F-A9A1-4619E3B2CE3C}" destId="{65E3E952-6419-4E31-BE4E-E11039432F1A}" srcOrd="0" destOrd="0" presId="urn:microsoft.com/office/officeart/2005/8/layout/hierarchy6"/>
    <dgm:cxn modelId="{D38DB92B-EE77-4784-A390-339122EA252E}" type="presParOf" srcId="{DCA62A88-D8D5-472F-A9A1-4619E3B2CE3C}" destId="{020CC533-E5A9-4939-A31B-6E557F89BC8C}" srcOrd="1" destOrd="0" presId="urn:microsoft.com/office/officeart/2005/8/layout/hierarchy6"/>
    <dgm:cxn modelId="{D9BCAC8E-B403-4489-BA78-CE6529E7DAF4}" type="presParOf" srcId="{F75A56D4-B14F-409B-BC9D-39693099B605}" destId="{A822359C-16B5-4A5A-A462-6C9E6BA7E0BC}" srcOrd="2" destOrd="0" presId="urn:microsoft.com/office/officeart/2005/8/layout/hierarchy6"/>
    <dgm:cxn modelId="{4510F7D6-6EDB-44DF-BF9C-E05B3E4C0F48}" type="presParOf" srcId="{F75A56D4-B14F-409B-BC9D-39693099B605}" destId="{3B60F614-3005-495D-A4D2-333C0CF4FCB6}" srcOrd="3" destOrd="0" presId="urn:microsoft.com/office/officeart/2005/8/layout/hierarchy6"/>
    <dgm:cxn modelId="{AC4DD672-E0B4-4DEB-BB2F-DF5C364DC7F9}" type="presParOf" srcId="{3B60F614-3005-495D-A4D2-333C0CF4FCB6}" destId="{F0798576-456D-48E9-98E0-0080E4B4014E}" srcOrd="0" destOrd="0" presId="urn:microsoft.com/office/officeart/2005/8/layout/hierarchy6"/>
    <dgm:cxn modelId="{B831DE31-4617-4DC0-998A-B791CE3576B6}" type="presParOf" srcId="{3B60F614-3005-495D-A4D2-333C0CF4FCB6}" destId="{3B5376EE-ECF4-48B3-B1CE-63F7CDAD6438}" srcOrd="1" destOrd="0" presId="urn:microsoft.com/office/officeart/2005/8/layout/hierarchy6"/>
    <dgm:cxn modelId="{22BE00FF-FB85-4AF4-932B-09EF97640E02}" type="presParOf" srcId="{528CCA07-3B9F-4428-84AC-E46C697A7D44}" destId="{24E9F8BC-5FE3-429C-8BBE-0A354648D615}" srcOrd="2" destOrd="0" presId="urn:microsoft.com/office/officeart/2005/8/layout/hierarchy6"/>
    <dgm:cxn modelId="{304291EC-829F-416A-A596-31D3E501B4E8}" type="presParOf" srcId="{528CCA07-3B9F-4428-84AC-E46C697A7D44}" destId="{41B7599D-1400-490C-BEDF-4F41D84FD3A7}" srcOrd="3" destOrd="0" presId="urn:microsoft.com/office/officeart/2005/8/layout/hierarchy6"/>
    <dgm:cxn modelId="{56E9BFB6-690A-43BE-AEB7-E0AA210E71B5}" type="presParOf" srcId="{41B7599D-1400-490C-BEDF-4F41D84FD3A7}" destId="{3595A584-1003-46D3-8489-82D7C302752B}" srcOrd="0" destOrd="0" presId="urn:microsoft.com/office/officeart/2005/8/layout/hierarchy6"/>
    <dgm:cxn modelId="{00982992-21D7-4C3E-952A-625CAEC8289B}" type="presParOf" srcId="{41B7599D-1400-490C-BEDF-4F41D84FD3A7}" destId="{D1A4F087-2C6F-486A-B719-E2729ACCEEFF}" srcOrd="1" destOrd="0" presId="urn:microsoft.com/office/officeart/2005/8/layout/hierarchy6"/>
    <dgm:cxn modelId="{4DF2A9AF-780B-4E0B-8FDF-E8DD2D8AC403}" type="presParOf" srcId="{D1A4F087-2C6F-486A-B719-E2729ACCEEFF}" destId="{46221E39-8343-4054-9B67-DFE2B1F047D0}" srcOrd="0" destOrd="0" presId="urn:microsoft.com/office/officeart/2005/8/layout/hierarchy6"/>
    <dgm:cxn modelId="{6F5B6F91-F8EC-421A-BB79-997CD54B1F07}" type="presParOf" srcId="{D1A4F087-2C6F-486A-B719-E2729ACCEEFF}" destId="{70FEFE5A-2549-4FD7-A37D-FF240EBB53F0}" srcOrd="1" destOrd="0" presId="urn:microsoft.com/office/officeart/2005/8/layout/hierarchy6"/>
    <dgm:cxn modelId="{168A6FDE-122F-4F63-AA01-F92F9DA53E15}" type="presParOf" srcId="{70FEFE5A-2549-4FD7-A37D-FF240EBB53F0}" destId="{40B893DC-CB20-4686-B5F1-CFBDFD2E2CE4}" srcOrd="0" destOrd="0" presId="urn:microsoft.com/office/officeart/2005/8/layout/hierarchy6"/>
    <dgm:cxn modelId="{71685B68-1AF2-4B87-BC20-97A1DBDC2E20}" type="presParOf" srcId="{70FEFE5A-2549-4FD7-A37D-FF240EBB53F0}" destId="{30C6E109-840E-4670-A092-9AF2475C97A6}" srcOrd="1" destOrd="0" presId="urn:microsoft.com/office/officeart/2005/8/layout/hierarchy6"/>
    <dgm:cxn modelId="{8C8FC412-69ED-48FC-9D87-4A1C31ED2028}" type="presParOf" srcId="{D1A4F087-2C6F-486A-B719-E2729ACCEEFF}" destId="{C102B02B-C34F-4116-8997-5A6B602CE169}" srcOrd="2" destOrd="0" presId="urn:microsoft.com/office/officeart/2005/8/layout/hierarchy6"/>
    <dgm:cxn modelId="{BD267CC7-6F2C-4997-95F0-19F81CA55BFD}" type="presParOf" srcId="{D1A4F087-2C6F-486A-B719-E2729ACCEEFF}" destId="{07824E14-82CC-4B43-91AC-D935DC18BF02}" srcOrd="3" destOrd="0" presId="urn:microsoft.com/office/officeart/2005/8/layout/hierarchy6"/>
    <dgm:cxn modelId="{616C9886-E9D8-40E5-9B67-965272D577AE}" type="presParOf" srcId="{07824E14-82CC-4B43-91AC-D935DC18BF02}" destId="{747983FD-AB3F-4E29-AB6F-80194F718DCE}" srcOrd="0" destOrd="0" presId="urn:microsoft.com/office/officeart/2005/8/layout/hierarchy6"/>
    <dgm:cxn modelId="{C4255C78-634E-4F14-8FF1-873E62DCD6CA}" type="presParOf" srcId="{07824E14-82CC-4B43-91AC-D935DC18BF02}" destId="{84D6AD51-CF44-452F-BC76-9DF0B3A7584D}" srcOrd="1" destOrd="0" presId="urn:microsoft.com/office/officeart/2005/8/layout/hierarchy6"/>
    <dgm:cxn modelId="{FDD7EFF3-4AF5-43D4-83A6-ABDA10666490}" type="presParOf" srcId="{528CCA07-3B9F-4428-84AC-E46C697A7D44}" destId="{EAB08E10-24EA-4285-BFA1-8C281AFAF58C}" srcOrd="4" destOrd="0" presId="urn:microsoft.com/office/officeart/2005/8/layout/hierarchy6"/>
    <dgm:cxn modelId="{68FEF587-7DD5-4330-9C48-B51490516928}" type="presParOf" srcId="{528CCA07-3B9F-4428-84AC-E46C697A7D44}" destId="{D0A7EB69-AF64-4050-862E-79298CEF3F64}" srcOrd="5" destOrd="0" presId="urn:microsoft.com/office/officeart/2005/8/layout/hierarchy6"/>
    <dgm:cxn modelId="{8DE29D65-1FBE-450A-835C-38E0FBEA034D}" type="presParOf" srcId="{D0A7EB69-AF64-4050-862E-79298CEF3F64}" destId="{BE75A8C9-C38A-487B-A7AA-0328C139B9E4}" srcOrd="0" destOrd="0" presId="urn:microsoft.com/office/officeart/2005/8/layout/hierarchy6"/>
    <dgm:cxn modelId="{6EC60161-BE98-4A5D-B70A-CCC51ADDDD05}" type="presParOf" srcId="{D0A7EB69-AF64-4050-862E-79298CEF3F64}" destId="{1179BED3-2AFB-434F-83EB-D852EE33080D}" srcOrd="1" destOrd="0" presId="urn:microsoft.com/office/officeart/2005/8/layout/hierarchy6"/>
    <dgm:cxn modelId="{E58D03FF-1804-4B6A-8773-15FEC2EDD81E}" type="presParOf" srcId="{1179BED3-2AFB-434F-83EB-D852EE33080D}" destId="{87488862-0ACC-4F98-9BA2-103DEBBFB97E}" srcOrd="0" destOrd="0" presId="urn:microsoft.com/office/officeart/2005/8/layout/hierarchy6"/>
    <dgm:cxn modelId="{7BD3E111-CD2B-4D08-AD88-E37C03ADD6D0}" type="presParOf" srcId="{1179BED3-2AFB-434F-83EB-D852EE33080D}" destId="{1E14E371-E9AC-4A98-8A7E-DB7E33BA5F50}" srcOrd="1" destOrd="0" presId="urn:microsoft.com/office/officeart/2005/8/layout/hierarchy6"/>
    <dgm:cxn modelId="{DAC39D75-70C2-4EE4-8732-205F2759532A}" type="presParOf" srcId="{1E14E371-E9AC-4A98-8A7E-DB7E33BA5F50}" destId="{D86586F6-73AB-488B-AC8B-4DA7DC6870B0}" srcOrd="0" destOrd="0" presId="urn:microsoft.com/office/officeart/2005/8/layout/hierarchy6"/>
    <dgm:cxn modelId="{C656858F-BBEB-46E2-91C9-659A97A21781}" type="presParOf" srcId="{1E14E371-E9AC-4A98-8A7E-DB7E33BA5F50}" destId="{201CCD7B-6C77-4CAB-8D44-45E3BBB473FA}" srcOrd="1" destOrd="0" presId="urn:microsoft.com/office/officeart/2005/8/layout/hierarchy6"/>
    <dgm:cxn modelId="{B80AE646-13FC-4BBC-BCFA-4A473C2D1C5D}" type="presParOf" srcId="{1179BED3-2AFB-434F-83EB-D852EE33080D}" destId="{1837E393-DD66-4995-9800-4561C65123AA}" srcOrd="2" destOrd="0" presId="urn:microsoft.com/office/officeart/2005/8/layout/hierarchy6"/>
    <dgm:cxn modelId="{262EA915-603A-40A6-A57C-8F52B5A7E448}" type="presParOf" srcId="{1179BED3-2AFB-434F-83EB-D852EE33080D}" destId="{7A04E3AA-2716-4FD2-978E-3C2542DD0C64}" srcOrd="3" destOrd="0" presId="urn:microsoft.com/office/officeart/2005/8/layout/hierarchy6"/>
    <dgm:cxn modelId="{A3EA6720-327A-4660-8FEE-FCA49CA6938F}" type="presParOf" srcId="{7A04E3AA-2716-4FD2-978E-3C2542DD0C64}" destId="{1F8F2F4C-2DDA-4713-8AEB-98D9627BA2C6}" srcOrd="0" destOrd="0" presId="urn:microsoft.com/office/officeart/2005/8/layout/hierarchy6"/>
    <dgm:cxn modelId="{BBB52FAB-6C43-4898-81F6-C2C2DC89103F}" type="presParOf" srcId="{7A04E3AA-2716-4FD2-978E-3C2542DD0C64}" destId="{40E2BACE-C16E-41A7-A597-B0954CBEB71A}" srcOrd="1" destOrd="0" presId="urn:microsoft.com/office/officeart/2005/8/layout/hierarchy6"/>
    <dgm:cxn modelId="{10E90739-0A37-49D0-A61A-8DD1CA0B4702}" type="presParOf" srcId="{1179BED3-2AFB-434F-83EB-D852EE33080D}" destId="{5C8AB34E-933E-4C15-A351-A5805D37AA33}" srcOrd="4" destOrd="0" presId="urn:microsoft.com/office/officeart/2005/8/layout/hierarchy6"/>
    <dgm:cxn modelId="{B390AF3D-849C-4C8E-BEB5-8432552D627A}" type="presParOf" srcId="{1179BED3-2AFB-434F-83EB-D852EE33080D}" destId="{4AA812FF-9268-461E-8267-6CDF375D2865}" srcOrd="5" destOrd="0" presId="urn:microsoft.com/office/officeart/2005/8/layout/hierarchy6"/>
    <dgm:cxn modelId="{D978E696-BD7D-4682-803A-69FA6149CCEF}" type="presParOf" srcId="{4AA812FF-9268-461E-8267-6CDF375D2865}" destId="{1F6D9869-F6B4-4E69-A8D3-A54B1B6C87B6}" srcOrd="0" destOrd="0" presId="urn:microsoft.com/office/officeart/2005/8/layout/hierarchy6"/>
    <dgm:cxn modelId="{E1912C26-1C78-424B-98DF-B23E3ACFA036}" type="presParOf" srcId="{4AA812FF-9268-461E-8267-6CDF375D2865}" destId="{4E597A1A-56F0-4949-921F-212C18E1858B}" srcOrd="1" destOrd="0" presId="urn:microsoft.com/office/officeart/2005/8/layout/hierarchy6"/>
    <dgm:cxn modelId="{EF68A6F4-2A81-4AC0-A674-538C36528389}" type="presParOf" srcId="{DB593F21-E8BB-475C-9AA1-DD789AA800A1}" destId="{A79F0030-7FE8-4091-BB0A-FB28696524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51641-AA8D-413B-9107-F252D93B124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72E1ED-B6F7-4911-A502-5C8450AB25F4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Methods to calculate Correlation</a:t>
          </a:r>
        </a:p>
      </dgm:t>
    </dgm:pt>
    <dgm:pt modelId="{1B422D77-06EA-49BE-8819-DCDEC8E2E16F}" type="parTrans" cxnId="{1F5B9EC4-A019-4DDB-9FC7-0C76EA3C331B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2BE25C0-5B55-4F9B-B9DE-421AE925200C}" type="sibTrans" cxnId="{1F5B9EC4-A019-4DDB-9FC7-0C76EA3C331B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F2751369-2A09-4E72-A364-C45E730E2F08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Karl Pearson’s Coefficient of Correlation</a:t>
          </a:r>
        </a:p>
      </dgm:t>
    </dgm:pt>
    <dgm:pt modelId="{335EBAC2-C924-4E43-88D1-C60F30038363}" type="parTrans" cxnId="{10946674-AD74-4305-A062-C8BFAEAC1CDE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8C14C8C9-49D5-4491-BCB7-6AA53382AFC5}" type="sibTrans" cxnId="{10946674-AD74-4305-A062-C8BFAEAC1CDE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9B17810-F478-4350-A415-DDE86A098792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Scatter Diagram</a:t>
          </a:r>
        </a:p>
      </dgm:t>
    </dgm:pt>
    <dgm:pt modelId="{DCAFC736-ABBB-4157-8EE0-569CC741DDA1}" type="parTrans" cxnId="{F9134345-66A3-495F-80F6-1E0B0E95E85D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BFA2CD3E-5BFA-4285-8F24-BBA268CF0097}" type="sibTrans" cxnId="{F9134345-66A3-495F-80F6-1E0B0E95E85D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2A5A89F1-7F3C-4D53-9031-3B1C4F26309F}">
      <dgm:prSet phldrT="[Text]"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Spearman’s Rank Correlation</a:t>
          </a:r>
        </a:p>
      </dgm:t>
    </dgm:pt>
    <dgm:pt modelId="{A92718C6-555E-4233-9766-551B757F86E4}" type="parTrans" cxnId="{16C8F345-B7A2-47FA-A376-EB0D6B61E9BD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A613229-5BA5-41FD-A11E-05B31115D67D}" type="sibTrans" cxnId="{16C8F345-B7A2-47FA-A376-EB0D6B61E9BD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6366EB1F-EDEC-41B3-A1EE-5DD2832369BA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When Ranks are given</a:t>
          </a:r>
        </a:p>
      </dgm:t>
    </dgm:pt>
    <dgm:pt modelId="{E72CB846-3F1C-47C9-B705-7AF2F3693211}" type="parTrans" cxnId="{CD3D052C-BA64-424C-BED9-3D4D5BBCAE7E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125471FD-E516-4627-85D9-0D0F05FC9146}" type="sibTrans" cxnId="{CD3D052C-BA64-424C-BED9-3D4D5BBCAE7E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E2C3F865-9283-4747-BF91-0EF3B071C2B7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When Ranks are not given</a:t>
          </a:r>
        </a:p>
      </dgm:t>
    </dgm:pt>
    <dgm:pt modelId="{9A4F5D82-DEB3-4B6B-A5B0-142ED62EE936}" type="parTrans" cxnId="{3D29CE42-7EEA-4263-A82C-98499C880935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D882E36B-C0AF-4DEB-9E2C-9818D01237B2}" type="sibTrans" cxnId="{3D29CE42-7EEA-4263-A82C-98499C880935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0B1E5B33-87BD-4C67-9B29-164FD64AA97F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When Ranks are equal</a:t>
          </a:r>
        </a:p>
      </dgm:t>
    </dgm:pt>
    <dgm:pt modelId="{E2555019-75E9-40AC-808F-99EA583F8D44}" type="parTrans" cxnId="{9549A50A-1E61-458D-ABC5-D4B3F1F3A353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AF00C3FB-50B2-4530-95EF-8CFE8C0A723A}" type="sibTrans" cxnId="{9549A50A-1E61-458D-ABC5-D4B3F1F3A353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A827FAAA-EBA0-47CB-A6D7-DB09FCA0092B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Actual Mean</a:t>
          </a:r>
        </a:p>
      </dgm:t>
    </dgm:pt>
    <dgm:pt modelId="{F8F6E494-3D8B-4CE8-9919-0B2B9726AFEE}" type="parTrans" cxnId="{0B7B893F-6E6F-496C-85C8-DE16C396C8CF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6B120D12-4185-448A-B7FB-FF7EABD814CD}" type="sibTrans" cxnId="{0B7B893F-6E6F-496C-85C8-DE16C396C8CF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807DDF0A-8912-4134-8D4B-DBA34C00DF46}">
      <dgm:prSet custT="1"/>
      <dgm:spPr/>
      <dgm:t>
        <a:bodyPr/>
        <a:lstStyle/>
        <a:p>
          <a:r>
            <a:rPr lang="en-US" sz="1800" b="1" dirty="0">
              <a:latin typeface="Bell MT" panose="02020503060305020303" pitchFamily="18" charset="0"/>
            </a:rPr>
            <a:t>Assumed Mean</a:t>
          </a:r>
        </a:p>
      </dgm:t>
    </dgm:pt>
    <dgm:pt modelId="{F03A803B-1CBC-4EB8-A9CA-6A3832DF07F7}" type="parTrans" cxnId="{6D11249C-881D-4FBF-9A45-42091FF225E6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11061F06-5429-443C-8026-6704A9A036E2}" type="sibTrans" cxnId="{6D11249C-881D-4FBF-9A45-42091FF225E6}">
      <dgm:prSet/>
      <dgm:spPr/>
      <dgm:t>
        <a:bodyPr/>
        <a:lstStyle/>
        <a:p>
          <a:endParaRPr lang="en-US" sz="1800" b="1">
            <a:latin typeface="Bell MT" panose="02020503060305020303" pitchFamily="18" charset="0"/>
          </a:endParaRPr>
        </a:p>
      </dgm:t>
    </dgm:pt>
    <dgm:pt modelId="{7A390296-D3DE-4D49-9207-FC2A722F327F}" type="pres">
      <dgm:prSet presAssocID="{0C051641-AA8D-413B-9107-F252D93B124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B6733F-514F-4B0A-8A6B-BC5F3CAFAAA0}" type="pres">
      <dgm:prSet presAssocID="{0C051641-AA8D-413B-9107-F252D93B1247}" presName="hierFlow" presStyleCnt="0"/>
      <dgm:spPr/>
    </dgm:pt>
    <dgm:pt modelId="{25BB78BB-632A-4EDB-9C8C-903D04BB5E4D}" type="pres">
      <dgm:prSet presAssocID="{0C051641-AA8D-413B-9107-F252D93B124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107256B-04D3-4DEB-ABEF-E81BE3185336}" type="pres">
      <dgm:prSet presAssocID="{8D72E1ED-B6F7-4911-A502-5C8450AB25F4}" presName="Name14" presStyleCnt="0"/>
      <dgm:spPr/>
    </dgm:pt>
    <dgm:pt modelId="{A9AC66A1-9503-441C-AE28-A9873CDEDAD0}" type="pres">
      <dgm:prSet presAssocID="{8D72E1ED-B6F7-4911-A502-5C8450AB25F4}" presName="level1Shape" presStyleLbl="node0" presStyleIdx="0" presStyleCnt="1" custScaleX="168573">
        <dgm:presLayoutVars>
          <dgm:chPref val="3"/>
        </dgm:presLayoutVars>
      </dgm:prSet>
      <dgm:spPr/>
    </dgm:pt>
    <dgm:pt modelId="{41EE6587-56BF-4330-98AF-9C77D5521D04}" type="pres">
      <dgm:prSet presAssocID="{8D72E1ED-B6F7-4911-A502-5C8450AB25F4}" presName="hierChild2" presStyleCnt="0"/>
      <dgm:spPr/>
    </dgm:pt>
    <dgm:pt modelId="{06BF8C2D-5893-4294-BB01-E096CBBBD54A}" type="pres">
      <dgm:prSet presAssocID="{335EBAC2-C924-4E43-88D1-C60F30038363}" presName="Name19" presStyleLbl="parChTrans1D2" presStyleIdx="0" presStyleCnt="3"/>
      <dgm:spPr/>
    </dgm:pt>
    <dgm:pt modelId="{7EC5242A-9962-4705-9529-55C06D7DE78A}" type="pres">
      <dgm:prSet presAssocID="{F2751369-2A09-4E72-A364-C45E730E2F08}" presName="Name21" presStyleCnt="0"/>
      <dgm:spPr/>
    </dgm:pt>
    <dgm:pt modelId="{3089A575-CFB5-4F60-A9A7-CC509D1BB04D}" type="pres">
      <dgm:prSet presAssocID="{F2751369-2A09-4E72-A364-C45E730E2F08}" presName="level2Shape" presStyleLbl="node2" presStyleIdx="0" presStyleCnt="3" custScaleX="151686"/>
      <dgm:spPr/>
    </dgm:pt>
    <dgm:pt modelId="{B914E429-A2B6-4059-B293-F0FD8E58B1B7}" type="pres">
      <dgm:prSet presAssocID="{F2751369-2A09-4E72-A364-C45E730E2F08}" presName="hierChild3" presStyleCnt="0"/>
      <dgm:spPr/>
    </dgm:pt>
    <dgm:pt modelId="{97DD4A28-4E29-45C4-90FC-A40A13061C35}" type="pres">
      <dgm:prSet presAssocID="{F8F6E494-3D8B-4CE8-9919-0B2B9726AFEE}" presName="Name19" presStyleLbl="parChTrans1D3" presStyleIdx="0" presStyleCnt="5"/>
      <dgm:spPr/>
    </dgm:pt>
    <dgm:pt modelId="{AA285D26-E35E-4D53-BD67-37DCE8D7236C}" type="pres">
      <dgm:prSet presAssocID="{A827FAAA-EBA0-47CB-A6D7-DB09FCA0092B}" presName="Name21" presStyleCnt="0"/>
      <dgm:spPr/>
    </dgm:pt>
    <dgm:pt modelId="{EC293102-0D81-4DA0-8CCA-EE567D1EF73E}" type="pres">
      <dgm:prSet presAssocID="{A827FAAA-EBA0-47CB-A6D7-DB09FCA0092B}" presName="level2Shape" presStyleLbl="node3" presStyleIdx="0" presStyleCnt="5"/>
      <dgm:spPr/>
    </dgm:pt>
    <dgm:pt modelId="{4F3DC78E-D19D-4C76-AFD6-6D698AA62D31}" type="pres">
      <dgm:prSet presAssocID="{A827FAAA-EBA0-47CB-A6D7-DB09FCA0092B}" presName="hierChild3" presStyleCnt="0"/>
      <dgm:spPr/>
    </dgm:pt>
    <dgm:pt modelId="{D685FC5E-27C7-4D04-A8D9-AF12452243CA}" type="pres">
      <dgm:prSet presAssocID="{F03A803B-1CBC-4EB8-A9CA-6A3832DF07F7}" presName="Name19" presStyleLbl="parChTrans1D3" presStyleIdx="1" presStyleCnt="5"/>
      <dgm:spPr/>
    </dgm:pt>
    <dgm:pt modelId="{3C0276E1-12E2-49F8-88BF-FB563F2CCDE8}" type="pres">
      <dgm:prSet presAssocID="{807DDF0A-8912-4134-8D4B-DBA34C00DF46}" presName="Name21" presStyleCnt="0"/>
      <dgm:spPr/>
    </dgm:pt>
    <dgm:pt modelId="{BA9817A7-2DD4-4474-9BB5-58214BBD3DE4}" type="pres">
      <dgm:prSet presAssocID="{807DDF0A-8912-4134-8D4B-DBA34C00DF46}" presName="level2Shape" presStyleLbl="node3" presStyleIdx="1" presStyleCnt="5"/>
      <dgm:spPr/>
    </dgm:pt>
    <dgm:pt modelId="{004444D2-5D62-43D8-AC7D-C5304A9DAD95}" type="pres">
      <dgm:prSet presAssocID="{807DDF0A-8912-4134-8D4B-DBA34C00DF46}" presName="hierChild3" presStyleCnt="0"/>
      <dgm:spPr/>
    </dgm:pt>
    <dgm:pt modelId="{832E5AFB-F30F-46A8-8A6B-C8C357AC2036}" type="pres">
      <dgm:prSet presAssocID="{DCAFC736-ABBB-4157-8EE0-569CC741DDA1}" presName="Name19" presStyleLbl="parChTrans1D2" presStyleIdx="1" presStyleCnt="3"/>
      <dgm:spPr/>
    </dgm:pt>
    <dgm:pt modelId="{4CCA3383-B459-4609-AFEF-216529B624F8}" type="pres">
      <dgm:prSet presAssocID="{09B17810-F478-4350-A415-DDE86A098792}" presName="Name21" presStyleCnt="0"/>
      <dgm:spPr/>
    </dgm:pt>
    <dgm:pt modelId="{AA200A13-8E19-4B41-BD13-2AE196F225DC}" type="pres">
      <dgm:prSet presAssocID="{09B17810-F478-4350-A415-DDE86A098792}" presName="level2Shape" presStyleLbl="node2" presStyleIdx="1" presStyleCnt="3"/>
      <dgm:spPr/>
    </dgm:pt>
    <dgm:pt modelId="{8AA03D52-B96C-47A9-826B-216813281D0D}" type="pres">
      <dgm:prSet presAssocID="{09B17810-F478-4350-A415-DDE86A098792}" presName="hierChild3" presStyleCnt="0"/>
      <dgm:spPr/>
    </dgm:pt>
    <dgm:pt modelId="{96184258-6B32-4961-A6E2-5D90969AB0AA}" type="pres">
      <dgm:prSet presAssocID="{A92718C6-555E-4233-9766-551B757F86E4}" presName="Name19" presStyleLbl="parChTrans1D2" presStyleIdx="2" presStyleCnt="3"/>
      <dgm:spPr/>
    </dgm:pt>
    <dgm:pt modelId="{8B9721C3-4074-4712-AB6B-AAC18CC6A4B2}" type="pres">
      <dgm:prSet presAssocID="{2A5A89F1-7F3C-4D53-9031-3B1C4F26309F}" presName="Name21" presStyleCnt="0"/>
      <dgm:spPr/>
    </dgm:pt>
    <dgm:pt modelId="{EAAC0635-D67A-4B26-98FF-59D396DBE560}" type="pres">
      <dgm:prSet presAssocID="{2A5A89F1-7F3C-4D53-9031-3B1C4F26309F}" presName="level2Shape" presStyleLbl="node2" presStyleIdx="2" presStyleCnt="3" custScaleX="165648"/>
      <dgm:spPr/>
    </dgm:pt>
    <dgm:pt modelId="{9267099F-0EEE-43FE-BE96-B3DA09B065AB}" type="pres">
      <dgm:prSet presAssocID="{2A5A89F1-7F3C-4D53-9031-3B1C4F26309F}" presName="hierChild3" presStyleCnt="0"/>
      <dgm:spPr/>
    </dgm:pt>
    <dgm:pt modelId="{8F97FA38-FFFB-4715-B949-F50E311C258A}" type="pres">
      <dgm:prSet presAssocID="{E72CB846-3F1C-47C9-B705-7AF2F3693211}" presName="Name19" presStyleLbl="parChTrans1D3" presStyleIdx="2" presStyleCnt="5"/>
      <dgm:spPr/>
    </dgm:pt>
    <dgm:pt modelId="{ECD252AF-CBBA-4C3C-823C-3D6B669A0FF1}" type="pres">
      <dgm:prSet presAssocID="{6366EB1F-EDEC-41B3-A1EE-5DD2832369BA}" presName="Name21" presStyleCnt="0"/>
      <dgm:spPr/>
    </dgm:pt>
    <dgm:pt modelId="{D5D69717-57D1-4028-8ABB-19BC9CE18934}" type="pres">
      <dgm:prSet presAssocID="{6366EB1F-EDEC-41B3-A1EE-5DD2832369BA}" presName="level2Shape" presStyleLbl="node3" presStyleIdx="2" presStyleCnt="5"/>
      <dgm:spPr/>
    </dgm:pt>
    <dgm:pt modelId="{60B33BC4-0C9E-425F-A431-01EB72F27DF8}" type="pres">
      <dgm:prSet presAssocID="{6366EB1F-EDEC-41B3-A1EE-5DD2832369BA}" presName="hierChild3" presStyleCnt="0"/>
      <dgm:spPr/>
    </dgm:pt>
    <dgm:pt modelId="{56789B15-E5E9-4A1E-A16D-A974746290E7}" type="pres">
      <dgm:prSet presAssocID="{9A4F5D82-DEB3-4B6B-A5B0-142ED62EE936}" presName="Name19" presStyleLbl="parChTrans1D3" presStyleIdx="3" presStyleCnt="5"/>
      <dgm:spPr/>
    </dgm:pt>
    <dgm:pt modelId="{454939D4-3927-4BBE-B26F-6368A937F097}" type="pres">
      <dgm:prSet presAssocID="{E2C3F865-9283-4747-BF91-0EF3B071C2B7}" presName="Name21" presStyleCnt="0"/>
      <dgm:spPr/>
    </dgm:pt>
    <dgm:pt modelId="{D94CB7D6-2A93-421A-8DD1-339AD7684FD0}" type="pres">
      <dgm:prSet presAssocID="{E2C3F865-9283-4747-BF91-0EF3B071C2B7}" presName="level2Shape" presStyleLbl="node3" presStyleIdx="3" presStyleCnt="5"/>
      <dgm:spPr/>
    </dgm:pt>
    <dgm:pt modelId="{969BED80-C8D6-4879-9AD6-BC90EDE4BB19}" type="pres">
      <dgm:prSet presAssocID="{E2C3F865-9283-4747-BF91-0EF3B071C2B7}" presName="hierChild3" presStyleCnt="0"/>
      <dgm:spPr/>
    </dgm:pt>
    <dgm:pt modelId="{53D7C72B-5FE3-42F0-B162-E098D5B3A46E}" type="pres">
      <dgm:prSet presAssocID="{E2555019-75E9-40AC-808F-99EA583F8D44}" presName="Name19" presStyleLbl="parChTrans1D3" presStyleIdx="4" presStyleCnt="5"/>
      <dgm:spPr/>
    </dgm:pt>
    <dgm:pt modelId="{C3B27588-3BDA-435D-B923-C594CC729246}" type="pres">
      <dgm:prSet presAssocID="{0B1E5B33-87BD-4C67-9B29-164FD64AA97F}" presName="Name21" presStyleCnt="0"/>
      <dgm:spPr/>
    </dgm:pt>
    <dgm:pt modelId="{CCAA7795-909D-4217-913B-6A0AA718579C}" type="pres">
      <dgm:prSet presAssocID="{0B1E5B33-87BD-4C67-9B29-164FD64AA97F}" presName="level2Shape" presStyleLbl="node3" presStyleIdx="4" presStyleCnt="5" custScaleX="91244"/>
      <dgm:spPr/>
    </dgm:pt>
    <dgm:pt modelId="{F03396FE-710A-4F8D-8C1D-1703176793C1}" type="pres">
      <dgm:prSet presAssocID="{0B1E5B33-87BD-4C67-9B29-164FD64AA97F}" presName="hierChild3" presStyleCnt="0"/>
      <dgm:spPr/>
    </dgm:pt>
    <dgm:pt modelId="{8DE0DD6B-32E5-4989-B4A8-6E5DEB0E445B}" type="pres">
      <dgm:prSet presAssocID="{0C051641-AA8D-413B-9107-F252D93B1247}" presName="bgShapesFlow" presStyleCnt="0"/>
      <dgm:spPr/>
    </dgm:pt>
  </dgm:ptLst>
  <dgm:cxnLst>
    <dgm:cxn modelId="{9549A50A-1E61-458D-ABC5-D4B3F1F3A353}" srcId="{2A5A89F1-7F3C-4D53-9031-3B1C4F26309F}" destId="{0B1E5B33-87BD-4C67-9B29-164FD64AA97F}" srcOrd="2" destOrd="0" parTransId="{E2555019-75E9-40AC-808F-99EA583F8D44}" sibTransId="{AF00C3FB-50B2-4530-95EF-8CFE8C0A723A}"/>
    <dgm:cxn modelId="{D8EE771C-D586-45E4-8D53-E67742D388A5}" type="presOf" srcId="{E72CB846-3F1C-47C9-B705-7AF2F3693211}" destId="{8F97FA38-FFFB-4715-B949-F50E311C258A}" srcOrd="0" destOrd="0" presId="urn:microsoft.com/office/officeart/2005/8/layout/hierarchy6"/>
    <dgm:cxn modelId="{5856BB20-75A4-4D37-A753-21F34D643599}" type="presOf" srcId="{2A5A89F1-7F3C-4D53-9031-3B1C4F26309F}" destId="{EAAC0635-D67A-4B26-98FF-59D396DBE560}" srcOrd="0" destOrd="0" presId="urn:microsoft.com/office/officeart/2005/8/layout/hierarchy6"/>
    <dgm:cxn modelId="{CD3D052C-BA64-424C-BED9-3D4D5BBCAE7E}" srcId="{2A5A89F1-7F3C-4D53-9031-3B1C4F26309F}" destId="{6366EB1F-EDEC-41B3-A1EE-5DD2832369BA}" srcOrd="0" destOrd="0" parTransId="{E72CB846-3F1C-47C9-B705-7AF2F3693211}" sibTransId="{125471FD-E516-4627-85D9-0D0F05FC9146}"/>
    <dgm:cxn modelId="{0B7B893F-6E6F-496C-85C8-DE16C396C8CF}" srcId="{F2751369-2A09-4E72-A364-C45E730E2F08}" destId="{A827FAAA-EBA0-47CB-A6D7-DB09FCA0092B}" srcOrd="0" destOrd="0" parTransId="{F8F6E494-3D8B-4CE8-9919-0B2B9726AFEE}" sibTransId="{6B120D12-4185-448A-B7FB-FF7EABD814CD}"/>
    <dgm:cxn modelId="{B1706361-1BC9-4CD2-81C4-60ED420A8D8A}" type="presOf" srcId="{0B1E5B33-87BD-4C67-9B29-164FD64AA97F}" destId="{CCAA7795-909D-4217-913B-6A0AA718579C}" srcOrd="0" destOrd="0" presId="urn:microsoft.com/office/officeart/2005/8/layout/hierarchy6"/>
    <dgm:cxn modelId="{3D29CE42-7EEA-4263-A82C-98499C880935}" srcId="{2A5A89F1-7F3C-4D53-9031-3B1C4F26309F}" destId="{E2C3F865-9283-4747-BF91-0EF3B071C2B7}" srcOrd="1" destOrd="0" parTransId="{9A4F5D82-DEB3-4B6B-A5B0-142ED62EE936}" sibTransId="{D882E36B-C0AF-4DEB-9E2C-9818D01237B2}"/>
    <dgm:cxn modelId="{F9134345-66A3-495F-80F6-1E0B0E95E85D}" srcId="{8D72E1ED-B6F7-4911-A502-5C8450AB25F4}" destId="{09B17810-F478-4350-A415-DDE86A098792}" srcOrd="1" destOrd="0" parTransId="{DCAFC736-ABBB-4157-8EE0-569CC741DDA1}" sibTransId="{BFA2CD3E-5BFA-4285-8F24-BBA268CF0097}"/>
    <dgm:cxn modelId="{16C8F345-B7A2-47FA-A376-EB0D6B61E9BD}" srcId="{8D72E1ED-B6F7-4911-A502-5C8450AB25F4}" destId="{2A5A89F1-7F3C-4D53-9031-3B1C4F26309F}" srcOrd="2" destOrd="0" parTransId="{A92718C6-555E-4233-9766-551B757F86E4}" sibTransId="{0A613229-5BA5-41FD-A11E-05B31115D67D}"/>
    <dgm:cxn modelId="{DBA43D4D-54CA-4969-9082-BDACC9C2B8FD}" type="presOf" srcId="{DCAFC736-ABBB-4157-8EE0-569CC741DDA1}" destId="{832E5AFB-F30F-46A8-8A6B-C8C357AC2036}" srcOrd="0" destOrd="0" presId="urn:microsoft.com/office/officeart/2005/8/layout/hierarchy6"/>
    <dgm:cxn modelId="{117EAB52-3B59-4997-99C8-D15B35853A05}" type="presOf" srcId="{807DDF0A-8912-4134-8D4B-DBA34C00DF46}" destId="{BA9817A7-2DD4-4474-9BB5-58214BBD3DE4}" srcOrd="0" destOrd="0" presId="urn:microsoft.com/office/officeart/2005/8/layout/hierarchy6"/>
    <dgm:cxn modelId="{2C326473-137F-491B-9A73-DF90FFBDD4B9}" type="presOf" srcId="{09B17810-F478-4350-A415-DDE86A098792}" destId="{AA200A13-8E19-4B41-BD13-2AE196F225DC}" srcOrd="0" destOrd="0" presId="urn:microsoft.com/office/officeart/2005/8/layout/hierarchy6"/>
    <dgm:cxn modelId="{D1611E54-1B78-4C1A-AC59-39D13EA9CBBA}" type="presOf" srcId="{F03A803B-1CBC-4EB8-A9CA-6A3832DF07F7}" destId="{D685FC5E-27C7-4D04-A8D9-AF12452243CA}" srcOrd="0" destOrd="0" presId="urn:microsoft.com/office/officeart/2005/8/layout/hierarchy6"/>
    <dgm:cxn modelId="{10946674-AD74-4305-A062-C8BFAEAC1CDE}" srcId="{8D72E1ED-B6F7-4911-A502-5C8450AB25F4}" destId="{F2751369-2A09-4E72-A364-C45E730E2F08}" srcOrd="0" destOrd="0" parTransId="{335EBAC2-C924-4E43-88D1-C60F30038363}" sibTransId="{8C14C8C9-49D5-4491-BCB7-6AA53382AFC5}"/>
    <dgm:cxn modelId="{3CCD087D-A24C-49F2-A5D8-0D636DAA63CE}" type="presOf" srcId="{335EBAC2-C924-4E43-88D1-C60F30038363}" destId="{06BF8C2D-5893-4294-BB01-E096CBBBD54A}" srcOrd="0" destOrd="0" presId="urn:microsoft.com/office/officeart/2005/8/layout/hierarchy6"/>
    <dgm:cxn modelId="{94386382-5D5C-46B8-B8B0-35B13C7422BA}" type="presOf" srcId="{E2C3F865-9283-4747-BF91-0EF3B071C2B7}" destId="{D94CB7D6-2A93-421A-8DD1-339AD7684FD0}" srcOrd="0" destOrd="0" presId="urn:microsoft.com/office/officeart/2005/8/layout/hierarchy6"/>
    <dgm:cxn modelId="{05E85383-B795-498E-972E-312E4F030B39}" type="presOf" srcId="{8D72E1ED-B6F7-4911-A502-5C8450AB25F4}" destId="{A9AC66A1-9503-441C-AE28-A9873CDEDAD0}" srcOrd="0" destOrd="0" presId="urn:microsoft.com/office/officeart/2005/8/layout/hierarchy6"/>
    <dgm:cxn modelId="{1B7CEB8C-AF5F-4C32-8296-AE5328500797}" type="presOf" srcId="{F8F6E494-3D8B-4CE8-9919-0B2B9726AFEE}" destId="{97DD4A28-4E29-45C4-90FC-A40A13061C35}" srcOrd="0" destOrd="0" presId="urn:microsoft.com/office/officeart/2005/8/layout/hierarchy6"/>
    <dgm:cxn modelId="{6D11249C-881D-4FBF-9A45-42091FF225E6}" srcId="{F2751369-2A09-4E72-A364-C45E730E2F08}" destId="{807DDF0A-8912-4134-8D4B-DBA34C00DF46}" srcOrd="1" destOrd="0" parTransId="{F03A803B-1CBC-4EB8-A9CA-6A3832DF07F7}" sibTransId="{11061F06-5429-443C-8026-6704A9A036E2}"/>
    <dgm:cxn modelId="{D5324AAD-3C00-4D9D-B120-03FC3FE4EFAB}" type="presOf" srcId="{A827FAAA-EBA0-47CB-A6D7-DB09FCA0092B}" destId="{EC293102-0D81-4DA0-8CCA-EE567D1EF73E}" srcOrd="0" destOrd="0" presId="urn:microsoft.com/office/officeart/2005/8/layout/hierarchy6"/>
    <dgm:cxn modelId="{A65A2FB6-17D5-4F75-AE8F-9CC159BDD09E}" type="presOf" srcId="{9A4F5D82-DEB3-4B6B-A5B0-142ED62EE936}" destId="{56789B15-E5E9-4A1E-A16D-A974746290E7}" srcOrd="0" destOrd="0" presId="urn:microsoft.com/office/officeart/2005/8/layout/hierarchy6"/>
    <dgm:cxn modelId="{EA34B1B8-3655-449A-A56C-2ACB34CB6722}" type="presOf" srcId="{0C051641-AA8D-413B-9107-F252D93B1247}" destId="{7A390296-D3DE-4D49-9207-FC2A722F327F}" srcOrd="0" destOrd="0" presId="urn:microsoft.com/office/officeart/2005/8/layout/hierarchy6"/>
    <dgm:cxn modelId="{A8E5DFBC-B2B1-4700-B146-867BB0F601C1}" type="presOf" srcId="{E2555019-75E9-40AC-808F-99EA583F8D44}" destId="{53D7C72B-5FE3-42F0-B162-E098D5B3A46E}" srcOrd="0" destOrd="0" presId="urn:microsoft.com/office/officeart/2005/8/layout/hierarchy6"/>
    <dgm:cxn modelId="{1F5B9EC4-A019-4DDB-9FC7-0C76EA3C331B}" srcId="{0C051641-AA8D-413B-9107-F252D93B1247}" destId="{8D72E1ED-B6F7-4911-A502-5C8450AB25F4}" srcOrd="0" destOrd="0" parTransId="{1B422D77-06EA-49BE-8819-DCDEC8E2E16F}" sibTransId="{02BE25C0-5B55-4F9B-B9DE-421AE925200C}"/>
    <dgm:cxn modelId="{0ADEEED1-EA76-46C7-BC1C-0FC6F113B5A2}" type="presOf" srcId="{6366EB1F-EDEC-41B3-A1EE-5DD2832369BA}" destId="{D5D69717-57D1-4028-8ABB-19BC9CE18934}" srcOrd="0" destOrd="0" presId="urn:microsoft.com/office/officeart/2005/8/layout/hierarchy6"/>
    <dgm:cxn modelId="{75C976D4-D277-4387-AE56-C66849C231EA}" type="presOf" srcId="{F2751369-2A09-4E72-A364-C45E730E2F08}" destId="{3089A575-CFB5-4F60-A9A7-CC509D1BB04D}" srcOrd="0" destOrd="0" presId="urn:microsoft.com/office/officeart/2005/8/layout/hierarchy6"/>
    <dgm:cxn modelId="{FB9A8BEB-D38B-4D72-8B2B-CF2BBA432D40}" type="presOf" srcId="{A92718C6-555E-4233-9766-551B757F86E4}" destId="{96184258-6B32-4961-A6E2-5D90969AB0AA}" srcOrd="0" destOrd="0" presId="urn:microsoft.com/office/officeart/2005/8/layout/hierarchy6"/>
    <dgm:cxn modelId="{AFF1E270-5A87-418F-8A99-E2401CC648DA}" type="presParOf" srcId="{7A390296-D3DE-4D49-9207-FC2A722F327F}" destId="{79B6733F-514F-4B0A-8A6B-BC5F3CAFAAA0}" srcOrd="0" destOrd="0" presId="urn:microsoft.com/office/officeart/2005/8/layout/hierarchy6"/>
    <dgm:cxn modelId="{629BC0EA-50D1-468A-9225-A7A6D8728122}" type="presParOf" srcId="{79B6733F-514F-4B0A-8A6B-BC5F3CAFAAA0}" destId="{25BB78BB-632A-4EDB-9C8C-903D04BB5E4D}" srcOrd="0" destOrd="0" presId="urn:microsoft.com/office/officeart/2005/8/layout/hierarchy6"/>
    <dgm:cxn modelId="{42754EBF-7666-4FEA-AFED-BDB37BDE3571}" type="presParOf" srcId="{25BB78BB-632A-4EDB-9C8C-903D04BB5E4D}" destId="{2107256B-04D3-4DEB-ABEF-E81BE3185336}" srcOrd="0" destOrd="0" presId="urn:microsoft.com/office/officeart/2005/8/layout/hierarchy6"/>
    <dgm:cxn modelId="{C157EE86-CD81-4F8F-AF72-F8E0E1AB6DD2}" type="presParOf" srcId="{2107256B-04D3-4DEB-ABEF-E81BE3185336}" destId="{A9AC66A1-9503-441C-AE28-A9873CDEDAD0}" srcOrd="0" destOrd="0" presId="urn:microsoft.com/office/officeart/2005/8/layout/hierarchy6"/>
    <dgm:cxn modelId="{4005746D-FBF7-4781-BA50-133874F26960}" type="presParOf" srcId="{2107256B-04D3-4DEB-ABEF-E81BE3185336}" destId="{41EE6587-56BF-4330-98AF-9C77D5521D04}" srcOrd="1" destOrd="0" presId="urn:microsoft.com/office/officeart/2005/8/layout/hierarchy6"/>
    <dgm:cxn modelId="{361CB70C-8733-4B60-A71C-F2544D718838}" type="presParOf" srcId="{41EE6587-56BF-4330-98AF-9C77D5521D04}" destId="{06BF8C2D-5893-4294-BB01-E096CBBBD54A}" srcOrd="0" destOrd="0" presId="urn:microsoft.com/office/officeart/2005/8/layout/hierarchy6"/>
    <dgm:cxn modelId="{28D27860-401E-4606-8447-E4E36DF56920}" type="presParOf" srcId="{41EE6587-56BF-4330-98AF-9C77D5521D04}" destId="{7EC5242A-9962-4705-9529-55C06D7DE78A}" srcOrd="1" destOrd="0" presId="urn:microsoft.com/office/officeart/2005/8/layout/hierarchy6"/>
    <dgm:cxn modelId="{3084F8B5-A309-4015-ADC6-74BA5B7052CB}" type="presParOf" srcId="{7EC5242A-9962-4705-9529-55C06D7DE78A}" destId="{3089A575-CFB5-4F60-A9A7-CC509D1BB04D}" srcOrd="0" destOrd="0" presId="urn:microsoft.com/office/officeart/2005/8/layout/hierarchy6"/>
    <dgm:cxn modelId="{49946AC6-6057-444B-89C1-29F933601A27}" type="presParOf" srcId="{7EC5242A-9962-4705-9529-55C06D7DE78A}" destId="{B914E429-A2B6-4059-B293-F0FD8E58B1B7}" srcOrd="1" destOrd="0" presId="urn:microsoft.com/office/officeart/2005/8/layout/hierarchy6"/>
    <dgm:cxn modelId="{444ADD79-C2F6-4068-9647-3A2C1A6364DC}" type="presParOf" srcId="{B914E429-A2B6-4059-B293-F0FD8E58B1B7}" destId="{97DD4A28-4E29-45C4-90FC-A40A13061C35}" srcOrd="0" destOrd="0" presId="urn:microsoft.com/office/officeart/2005/8/layout/hierarchy6"/>
    <dgm:cxn modelId="{DBAF03DF-4BA2-4083-BC22-14A3BEB0F22F}" type="presParOf" srcId="{B914E429-A2B6-4059-B293-F0FD8E58B1B7}" destId="{AA285D26-E35E-4D53-BD67-37DCE8D7236C}" srcOrd="1" destOrd="0" presId="urn:microsoft.com/office/officeart/2005/8/layout/hierarchy6"/>
    <dgm:cxn modelId="{D046CC44-BDE2-4A05-80FE-60D54E59C8CA}" type="presParOf" srcId="{AA285D26-E35E-4D53-BD67-37DCE8D7236C}" destId="{EC293102-0D81-4DA0-8CCA-EE567D1EF73E}" srcOrd="0" destOrd="0" presId="urn:microsoft.com/office/officeart/2005/8/layout/hierarchy6"/>
    <dgm:cxn modelId="{F56B36D7-09E2-479E-99E3-F33FC562A5AC}" type="presParOf" srcId="{AA285D26-E35E-4D53-BD67-37DCE8D7236C}" destId="{4F3DC78E-D19D-4C76-AFD6-6D698AA62D31}" srcOrd="1" destOrd="0" presId="urn:microsoft.com/office/officeart/2005/8/layout/hierarchy6"/>
    <dgm:cxn modelId="{32FFCEC3-883A-45E2-AC10-C64A305916D0}" type="presParOf" srcId="{B914E429-A2B6-4059-B293-F0FD8E58B1B7}" destId="{D685FC5E-27C7-4D04-A8D9-AF12452243CA}" srcOrd="2" destOrd="0" presId="urn:microsoft.com/office/officeart/2005/8/layout/hierarchy6"/>
    <dgm:cxn modelId="{47BCF1F9-B2B2-49E7-8221-AD0B83230B9A}" type="presParOf" srcId="{B914E429-A2B6-4059-B293-F0FD8E58B1B7}" destId="{3C0276E1-12E2-49F8-88BF-FB563F2CCDE8}" srcOrd="3" destOrd="0" presId="urn:microsoft.com/office/officeart/2005/8/layout/hierarchy6"/>
    <dgm:cxn modelId="{4414DD7F-5957-4ECD-8DBD-B3A91EC7F108}" type="presParOf" srcId="{3C0276E1-12E2-49F8-88BF-FB563F2CCDE8}" destId="{BA9817A7-2DD4-4474-9BB5-58214BBD3DE4}" srcOrd="0" destOrd="0" presId="urn:microsoft.com/office/officeart/2005/8/layout/hierarchy6"/>
    <dgm:cxn modelId="{A55258A4-CCEC-4819-8E20-6DE982223100}" type="presParOf" srcId="{3C0276E1-12E2-49F8-88BF-FB563F2CCDE8}" destId="{004444D2-5D62-43D8-AC7D-C5304A9DAD95}" srcOrd="1" destOrd="0" presId="urn:microsoft.com/office/officeart/2005/8/layout/hierarchy6"/>
    <dgm:cxn modelId="{FD206434-0F3E-464F-8F50-A99C06436280}" type="presParOf" srcId="{41EE6587-56BF-4330-98AF-9C77D5521D04}" destId="{832E5AFB-F30F-46A8-8A6B-C8C357AC2036}" srcOrd="2" destOrd="0" presId="urn:microsoft.com/office/officeart/2005/8/layout/hierarchy6"/>
    <dgm:cxn modelId="{9C561809-A7E8-407D-8B97-0BE6C0C2768B}" type="presParOf" srcId="{41EE6587-56BF-4330-98AF-9C77D5521D04}" destId="{4CCA3383-B459-4609-AFEF-216529B624F8}" srcOrd="3" destOrd="0" presId="urn:microsoft.com/office/officeart/2005/8/layout/hierarchy6"/>
    <dgm:cxn modelId="{7C61EB84-EA10-40D6-A4AA-C753B6115E9B}" type="presParOf" srcId="{4CCA3383-B459-4609-AFEF-216529B624F8}" destId="{AA200A13-8E19-4B41-BD13-2AE196F225DC}" srcOrd="0" destOrd="0" presId="urn:microsoft.com/office/officeart/2005/8/layout/hierarchy6"/>
    <dgm:cxn modelId="{5F947C02-F9B4-42F8-843F-F918DD114DF7}" type="presParOf" srcId="{4CCA3383-B459-4609-AFEF-216529B624F8}" destId="{8AA03D52-B96C-47A9-826B-216813281D0D}" srcOrd="1" destOrd="0" presId="urn:microsoft.com/office/officeart/2005/8/layout/hierarchy6"/>
    <dgm:cxn modelId="{AD951885-43E2-4A34-9335-16F060485989}" type="presParOf" srcId="{41EE6587-56BF-4330-98AF-9C77D5521D04}" destId="{96184258-6B32-4961-A6E2-5D90969AB0AA}" srcOrd="4" destOrd="0" presId="urn:microsoft.com/office/officeart/2005/8/layout/hierarchy6"/>
    <dgm:cxn modelId="{7B46E341-413E-4AC6-AFFD-986111963998}" type="presParOf" srcId="{41EE6587-56BF-4330-98AF-9C77D5521D04}" destId="{8B9721C3-4074-4712-AB6B-AAC18CC6A4B2}" srcOrd="5" destOrd="0" presId="urn:microsoft.com/office/officeart/2005/8/layout/hierarchy6"/>
    <dgm:cxn modelId="{3B5E7D5F-AD84-4CB3-8CBD-5516CBCCC752}" type="presParOf" srcId="{8B9721C3-4074-4712-AB6B-AAC18CC6A4B2}" destId="{EAAC0635-D67A-4B26-98FF-59D396DBE560}" srcOrd="0" destOrd="0" presId="urn:microsoft.com/office/officeart/2005/8/layout/hierarchy6"/>
    <dgm:cxn modelId="{0B9C42E8-947A-4303-B7E6-BEEBA267C651}" type="presParOf" srcId="{8B9721C3-4074-4712-AB6B-AAC18CC6A4B2}" destId="{9267099F-0EEE-43FE-BE96-B3DA09B065AB}" srcOrd="1" destOrd="0" presId="urn:microsoft.com/office/officeart/2005/8/layout/hierarchy6"/>
    <dgm:cxn modelId="{E5114E4D-D05F-4476-87C7-DFDE41D640FC}" type="presParOf" srcId="{9267099F-0EEE-43FE-BE96-B3DA09B065AB}" destId="{8F97FA38-FFFB-4715-B949-F50E311C258A}" srcOrd="0" destOrd="0" presId="urn:microsoft.com/office/officeart/2005/8/layout/hierarchy6"/>
    <dgm:cxn modelId="{ED2630B9-6359-459D-A301-BFDC7553373B}" type="presParOf" srcId="{9267099F-0EEE-43FE-BE96-B3DA09B065AB}" destId="{ECD252AF-CBBA-4C3C-823C-3D6B669A0FF1}" srcOrd="1" destOrd="0" presId="urn:microsoft.com/office/officeart/2005/8/layout/hierarchy6"/>
    <dgm:cxn modelId="{2F93D5DE-16F5-441E-BEE9-FFFD9AF89A1F}" type="presParOf" srcId="{ECD252AF-CBBA-4C3C-823C-3D6B669A0FF1}" destId="{D5D69717-57D1-4028-8ABB-19BC9CE18934}" srcOrd="0" destOrd="0" presId="urn:microsoft.com/office/officeart/2005/8/layout/hierarchy6"/>
    <dgm:cxn modelId="{1073E859-5E71-42C6-8A1A-E22D04FB233D}" type="presParOf" srcId="{ECD252AF-CBBA-4C3C-823C-3D6B669A0FF1}" destId="{60B33BC4-0C9E-425F-A431-01EB72F27DF8}" srcOrd="1" destOrd="0" presId="urn:microsoft.com/office/officeart/2005/8/layout/hierarchy6"/>
    <dgm:cxn modelId="{7D4B7179-0E7F-48FA-8EB4-ABD176F2CE19}" type="presParOf" srcId="{9267099F-0EEE-43FE-BE96-B3DA09B065AB}" destId="{56789B15-E5E9-4A1E-A16D-A974746290E7}" srcOrd="2" destOrd="0" presId="urn:microsoft.com/office/officeart/2005/8/layout/hierarchy6"/>
    <dgm:cxn modelId="{747B615E-DE77-4CF2-A2A8-1D4E0F18874C}" type="presParOf" srcId="{9267099F-0EEE-43FE-BE96-B3DA09B065AB}" destId="{454939D4-3927-4BBE-B26F-6368A937F097}" srcOrd="3" destOrd="0" presId="urn:microsoft.com/office/officeart/2005/8/layout/hierarchy6"/>
    <dgm:cxn modelId="{028BA151-DC8F-4767-A695-62F3FC8B84FF}" type="presParOf" srcId="{454939D4-3927-4BBE-B26F-6368A937F097}" destId="{D94CB7D6-2A93-421A-8DD1-339AD7684FD0}" srcOrd="0" destOrd="0" presId="urn:microsoft.com/office/officeart/2005/8/layout/hierarchy6"/>
    <dgm:cxn modelId="{56B9F287-2552-4175-91D6-7D579CB78432}" type="presParOf" srcId="{454939D4-3927-4BBE-B26F-6368A937F097}" destId="{969BED80-C8D6-4879-9AD6-BC90EDE4BB19}" srcOrd="1" destOrd="0" presId="urn:microsoft.com/office/officeart/2005/8/layout/hierarchy6"/>
    <dgm:cxn modelId="{BB0E4447-B428-4BAA-9F93-1E9529E37294}" type="presParOf" srcId="{9267099F-0EEE-43FE-BE96-B3DA09B065AB}" destId="{53D7C72B-5FE3-42F0-B162-E098D5B3A46E}" srcOrd="4" destOrd="0" presId="urn:microsoft.com/office/officeart/2005/8/layout/hierarchy6"/>
    <dgm:cxn modelId="{F1C67B50-0316-4FEF-B169-54A0AB388B73}" type="presParOf" srcId="{9267099F-0EEE-43FE-BE96-B3DA09B065AB}" destId="{C3B27588-3BDA-435D-B923-C594CC729246}" srcOrd="5" destOrd="0" presId="urn:microsoft.com/office/officeart/2005/8/layout/hierarchy6"/>
    <dgm:cxn modelId="{44B29633-2EA3-4B87-B071-80873C2D5AE8}" type="presParOf" srcId="{C3B27588-3BDA-435D-B923-C594CC729246}" destId="{CCAA7795-909D-4217-913B-6A0AA718579C}" srcOrd="0" destOrd="0" presId="urn:microsoft.com/office/officeart/2005/8/layout/hierarchy6"/>
    <dgm:cxn modelId="{59620530-423E-42D7-A9EE-94F4BA4AA6C1}" type="presParOf" srcId="{C3B27588-3BDA-435D-B923-C594CC729246}" destId="{F03396FE-710A-4F8D-8C1D-1703176793C1}" srcOrd="1" destOrd="0" presId="urn:microsoft.com/office/officeart/2005/8/layout/hierarchy6"/>
    <dgm:cxn modelId="{D338586D-5884-40D9-B5AD-EAC90C1E3801}" type="presParOf" srcId="{7A390296-D3DE-4D49-9207-FC2A722F327F}" destId="{8DE0DD6B-32E5-4989-B4A8-6E5DEB0E44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28CA0-4CFF-49A6-8663-38B789B6A7E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B24346F-1E82-47AD-9E20-9EBEC909C3A2}">
      <dgm:prSet phldrT="[Text]" custT="1"/>
      <dgm:spPr/>
      <dgm:t>
        <a:bodyPr/>
        <a:lstStyle/>
        <a:p>
          <a:r>
            <a:rPr lang="en-US" sz="2800" dirty="0">
              <a:latin typeface="Bell MT" panose="02020503060305020303" pitchFamily="18" charset="0"/>
            </a:rPr>
            <a:t>Karl Pearson’s Coefficient of Correlation</a:t>
          </a:r>
        </a:p>
      </dgm:t>
    </dgm:pt>
    <dgm:pt modelId="{7AE94721-15C4-4242-952B-B62EF664A09A}" type="parTrans" cxnId="{23DFE0BC-696C-4E1C-889C-68D1DDF393AF}">
      <dgm:prSet/>
      <dgm:spPr/>
      <dgm:t>
        <a:bodyPr/>
        <a:lstStyle/>
        <a:p>
          <a:endParaRPr lang="en-US" sz="2800">
            <a:latin typeface="Bell MT" panose="02020503060305020303" pitchFamily="18" charset="0"/>
          </a:endParaRPr>
        </a:p>
      </dgm:t>
    </dgm:pt>
    <dgm:pt modelId="{C282EF63-800C-4ACA-A26D-90325339B892}" type="sibTrans" cxnId="{23DFE0BC-696C-4E1C-889C-68D1DDF393AF}">
      <dgm:prSet/>
      <dgm:spPr/>
      <dgm:t>
        <a:bodyPr/>
        <a:lstStyle/>
        <a:p>
          <a:endParaRPr lang="en-US" sz="2800">
            <a:latin typeface="Bell MT" panose="02020503060305020303" pitchFamily="18" charset="0"/>
          </a:endParaRPr>
        </a:p>
      </dgm:t>
    </dgm:pt>
    <dgm:pt modelId="{B12D0A4C-21A3-4180-9760-0232D8F4AB39}">
      <dgm:prSet phldrT="[Text]" custT="1"/>
      <dgm:spPr/>
      <dgm:t>
        <a:bodyPr/>
        <a:lstStyle/>
        <a:p>
          <a:r>
            <a:rPr lang="en-US" sz="2800" dirty="0">
              <a:latin typeface="Bell MT" panose="02020503060305020303" pitchFamily="18" charset="0"/>
            </a:rPr>
            <a:t>Direct Method/Actual Mean Method</a:t>
          </a:r>
        </a:p>
      </dgm:t>
    </dgm:pt>
    <dgm:pt modelId="{76B54B0F-29B5-42EC-A550-F0822F339F5F}" type="parTrans" cxnId="{7EAAB3FA-DAF2-46E1-BF1B-6D79BC0B81B7}">
      <dgm:prSet/>
      <dgm:spPr/>
      <dgm:t>
        <a:bodyPr/>
        <a:lstStyle/>
        <a:p>
          <a:endParaRPr lang="en-US" sz="2800">
            <a:latin typeface="Bell MT" panose="02020503060305020303" pitchFamily="18" charset="0"/>
          </a:endParaRPr>
        </a:p>
      </dgm:t>
    </dgm:pt>
    <dgm:pt modelId="{51ECBA40-BF87-4873-913E-0B6FE7CEAA39}" type="sibTrans" cxnId="{7EAAB3FA-DAF2-46E1-BF1B-6D79BC0B81B7}">
      <dgm:prSet/>
      <dgm:spPr/>
      <dgm:t>
        <a:bodyPr/>
        <a:lstStyle/>
        <a:p>
          <a:endParaRPr lang="en-US" sz="2800">
            <a:latin typeface="Bell MT" panose="02020503060305020303" pitchFamily="18" charset="0"/>
          </a:endParaRPr>
        </a:p>
      </dgm:t>
    </dgm:pt>
    <dgm:pt modelId="{9227E843-084A-4E37-B86B-8730331102FC}">
      <dgm:prSet phldrT="[Text]" custT="1"/>
      <dgm:spPr/>
      <dgm:t>
        <a:bodyPr/>
        <a:lstStyle/>
        <a:p>
          <a:r>
            <a:rPr lang="en-US" sz="2800" dirty="0">
              <a:latin typeface="Bell MT" panose="02020503060305020303" pitchFamily="18" charset="0"/>
            </a:rPr>
            <a:t>Shortcut Method/Assumed Mean Method</a:t>
          </a:r>
        </a:p>
      </dgm:t>
    </dgm:pt>
    <dgm:pt modelId="{BFAFD5CC-ADC6-4F3C-9085-7F5816CE9233}" type="parTrans" cxnId="{00C920D2-09B9-4F63-80E1-22B1C90E040D}">
      <dgm:prSet/>
      <dgm:spPr/>
      <dgm:t>
        <a:bodyPr/>
        <a:lstStyle/>
        <a:p>
          <a:endParaRPr lang="en-US" sz="2800">
            <a:latin typeface="Bell MT" panose="02020503060305020303" pitchFamily="18" charset="0"/>
          </a:endParaRPr>
        </a:p>
      </dgm:t>
    </dgm:pt>
    <dgm:pt modelId="{B5964A6A-9EF5-4AC9-8054-D2C8AC97B8B8}" type="sibTrans" cxnId="{00C920D2-09B9-4F63-80E1-22B1C90E040D}">
      <dgm:prSet/>
      <dgm:spPr/>
      <dgm:t>
        <a:bodyPr/>
        <a:lstStyle/>
        <a:p>
          <a:endParaRPr lang="en-US" sz="2800">
            <a:latin typeface="Bell MT" panose="02020503060305020303" pitchFamily="18" charset="0"/>
          </a:endParaRPr>
        </a:p>
      </dgm:t>
    </dgm:pt>
    <dgm:pt modelId="{059249C2-75A3-4820-8E78-A370D862DBBE}" type="pres">
      <dgm:prSet presAssocID="{40D28CA0-4CFF-49A6-8663-38B789B6A7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EFDB80-93B7-404B-A27D-478D772380DF}" type="pres">
      <dgm:prSet presAssocID="{FB24346F-1E82-47AD-9E20-9EBEC909C3A2}" presName="hierRoot1" presStyleCnt="0">
        <dgm:presLayoutVars>
          <dgm:hierBranch val="init"/>
        </dgm:presLayoutVars>
      </dgm:prSet>
      <dgm:spPr/>
    </dgm:pt>
    <dgm:pt modelId="{0F419CD8-90A6-44BB-82F6-2C51CAAF1E84}" type="pres">
      <dgm:prSet presAssocID="{FB24346F-1E82-47AD-9E20-9EBEC909C3A2}" presName="rootComposite1" presStyleCnt="0"/>
      <dgm:spPr/>
    </dgm:pt>
    <dgm:pt modelId="{55F5F3A1-DAAA-42FF-A5B1-5F3A49BC9324}" type="pres">
      <dgm:prSet presAssocID="{FB24346F-1E82-47AD-9E20-9EBEC909C3A2}" presName="rootText1" presStyleLbl="node0" presStyleIdx="0" presStyleCnt="1" custScaleX="183724">
        <dgm:presLayoutVars>
          <dgm:chPref val="3"/>
        </dgm:presLayoutVars>
      </dgm:prSet>
      <dgm:spPr/>
    </dgm:pt>
    <dgm:pt modelId="{D836495C-238F-428A-BD5A-E8E6368FDCFD}" type="pres">
      <dgm:prSet presAssocID="{FB24346F-1E82-47AD-9E20-9EBEC909C3A2}" presName="rootConnector1" presStyleLbl="node1" presStyleIdx="0" presStyleCnt="0"/>
      <dgm:spPr/>
    </dgm:pt>
    <dgm:pt modelId="{D2587101-B3BE-4CC4-91BE-54D64950DD50}" type="pres">
      <dgm:prSet presAssocID="{FB24346F-1E82-47AD-9E20-9EBEC909C3A2}" presName="hierChild2" presStyleCnt="0"/>
      <dgm:spPr/>
    </dgm:pt>
    <dgm:pt modelId="{4A6B906F-403A-45C1-BD36-A6A1CF8E9CAF}" type="pres">
      <dgm:prSet presAssocID="{76B54B0F-29B5-42EC-A550-F0822F339F5F}" presName="Name37" presStyleLbl="parChTrans1D2" presStyleIdx="0" presStyleCnt="2"/>
      <dgm:spPr/>
    </dgm:pt>
    <dgm:pt modelId="{F514D27E-C29B-4348-928D-7D683B1DF217}" type="pres">
      <dgm:prSet presAssocID="{B12D0A4C-21A3-4180-9760-0232D8F4AB39}" presName="hierRoot2" presStyleCnt="0">
        <dgm:presLayoutVars>
          <dgm:hierBranch val="init"/>
        </dgm:presLayoutVars>
      </dgm:prSet>
      <dgm:spPr/>
    </dgm:pt>
    <dgm:pt modelId="{417E154C-5205-4868-897A-16DFC7987689}" type="pres">
      <dgm:prSet presAssocID="{B12D0A4C-21A3-4180-9760-0232D8F4AB39}" presName="rootComposite" presStyleCnt="0"/>
      <dgm:spPr/>
    </dgm:pt>
    <dgm:pt modelId="{C8AE5448-C06B-4235-AB4D-7AC2D02B85A0}" type="pres">
      <dgm:prSet presAssocID="{B12D0A4C-21A3-4180-9760-0232D8F4AB39}" presName="rootText" presStyleLbl="node2" presStyleIdx="0" presStyleCnt="2" custScaleX="174198">
        <dgm:presLayoutVars>
          <dgm:chPref val="3"/>
        </dgm:presLayoutVars>
      </dgm:prSet>
      <dgm:spPr/>
    </dgm:pt>
    <dgm:pt modelId="{202A12C0-7FC9-4310-ABED-003CCD1F1264}" type="pres">
      <dgm:prSet presAssocID="{B12D0A4C-21A3-4180-9760-0232D8F4AB39}" presName="rootConnector" presStyleLbl="node2" presStyleIdx="0" presStyleCnt="2"/>
      <dgm:spPr/>
    </dgm:pt>
    <dgm:pt modelId="{E8D6216D-1D3F-4B24-8DEE-DCE474F012C1}" type="pres">
      <dgm:prSet presAssocID="{B12D0A4C-21A3-4180-9760-0232D8F4AB39}" presName="hierChild4" presStyleCnt="0"/>
      <dgm:spPr/>
    </dgm:pt>
    <dgm:pt modelId="{AABBB5DE-428F-49D3-8D5E-20072A64D017}" type="pres">
      <dgm:prSet presAssocID="{B12D0A4C-21A3-4180-9760-0232D8F4AB39}" presName="hierChild5" presStyleCnt="0"/>
      <dgm:spPr/>
    </dgm:pt>
    <dgm:pt modelId="{FBBF85FB-CEA6-4649-80A7-F485F5FBF31D}" type="pres">
      <dgm:prSet presAssocID="{BFAFD5CC-ADC6-4F3C-9085-7F5816CE9233}" presName="Name37" presStyleLbl="parChTrans1D2" presStyleIdx="1" presStyleCnt="2"/>
      <dgm:spPr/>
    </dgm:pt>
    <dgm:pt modelId="{1313EF7F-088B-4581-969F-D4119DB38FC0}" type="pres">
      <dgm:prSet presAssocID="{9227E843-084A-4E37-B86B-8730331102FC}" presName="hierRoot2" presStyleCnt="0">
        <dgm:presLayoutVars>
          <dgm:hierBranch val="init"/>
        </dgm:presLayoutVars>
      </dgm:prSet>
      <dgm:spPr/>
    </dgm:pt>
    <dgm:pt modelId="{FEA0DA26-7B94-4CB6-82C0-1B4A6296CA4B}" type="pres">
      <dgm:prSet presAssocID="{9227E843-084A-4E37-B86B-8730331102FC}" presName="rootComposite" presStyleCnt="0"/>
      <dgm:spPr/>
    </dgm:pt>
    <dgm:pt modelId="{5149CEEB-77B5-4B51-9775-1050ABEF46C5}" type="pres">
      <dgm:prSet presAssocID="{9227E843-084A-4E37-B86B-8730331102FC}" presName="rootText" presStyleLbl="node2" presStyleIdx="1" presStyleCnt="2" custScaleX="147254">
        <dgm:presLayoutVars>
          <dgm:chPref val="3"/>
        </dgm:presLayoutVars>
      </dgm:prSet>
      <dgm:spPr/>
    </dgm:pt>
    <dgm:pt modelId="{BAF00CBF-B4D2-4A17-851F-E0A57E3FAE63}" type="pres">
      <dgm:prSet presAssocID="{9227E843-084A-4E37-B86B-8730331102FC}" presName="rootConnector" presStyleLbl="node2" presStyleIdx="1" presStyleCnt="2"/>
      <dgm:spPr/>
    </dgm:pt>
    <dgm:pt modelId="{F83AFA79-4130-4FB0-9DCD-F43208CB085F}" type="pres">
      <dgm:prSet presAssocID="{9227E843-084A-4E37-B86B-8730331102FC}" presName="hierChild4" presStyleCnt="0"/>
      <dgm:spPr/>
    </dgm:pt>
    <dgm:pt modelId="{C62A10A1-83D8-4444-A770-267F25389D16}" type="pres">
      <dgm:prSet presAssocID="{9227E843-084A-4E37-B86B-8730331102FC}" presName="hierChild5" presStyleCnt="0"/>
      <dgm:spPr/>
    </dgm:pt>
    <dgm:pt modelId="{9273B91A-3326-479D-A9ED-6FE5EC65E050}" type="pres">
      <dgm:prSet presAssocID="{FB24346F-1E82-47AD-9E20-9EBEC909C3A2}" presName="hierChild3" presStyleCnt="0"/>
      <dgm:spPr/>
    </dgm:pt>
  </dgm:ptLst>
  <dgm:cxnLst>
    <dgm:cxn modelId="{930DF807-EE0B-4AF9-848F-6AAFB2F983A4}" type="presOf" srcId="{B12D0A4C-21A3-4180-9760-0232D8F4AB39}" destId="{C8AE5448-C06B-4235-AB4D-7AC2D02B85A0}" srcOrd="0" destOrd="0" presId="urn:microsoft.com/office/officeart/2005/8/layout/orgChart1"/>
    <dgm:cxn modelId="{FB4CA164-CD3E-4E40-9C7D-6988293E3154}" type="presOf" srcId="{9227E843-084A-4E37-B86B-8730331102FC}" destId="{5149CEEB-77B5-4B51-9775-1050ABEF46C5}" srcOrd="0" destOrd="0" presId="urn:microsoft.com/office/officeart/2005/8/layout/orgChart1"/>
    <dgm:cxn modelId="{D1E39472-10EF-4652-803E-005202C30503}" type="presOf" srcId="{9227E843-084A-4E37-B86B-8730331102FC}" destId="{BAF00CBF-B4D2-4A17-851F-E0A57E3FAE63}" srcOrd="1" destOrd="0" presId="urn:microsoft.com/office/officeart/2005/8/layout/orgChart1"/>
    <dgm:cxn modelId="{3ADC955A-1165-497A-81F7-01106300CD3B}" type="presOf" srcId="{BFAFD5CC-ADC6-4F3C-9085-7F5816CE9233}" destId="{FBBF85FB-CEA6-4649-80A7-F485F5FBF31D}" srcOrd="0" destOrd="0" presId="urn:microsoft.com/office/officeart/2005/8/layout/orgChart1"/>
    <dgm:cxn modelId="{C8F6E791-081C-47EF-BDAB-ABA7E947F59F}" type="presOf" srcId="{40D28CA0-4CFF-49A6-8663-38B789B6A7EB}" destId="{059249C2-75A3-4820-8E78-A370D862DBBE}" srcOrd="0" destOrd="0" presId="urn:microsoft.com/office/officeart/2005/8/layout/orgChart1"/>
    <dgm:cxn modelId="{08E0A799-54A3-45C9-8EB8-97D57F2AB368}" type="presOf" srcId="{76B54B0F-29B5-42EC-A550-F0822F339F5F}" destId="{4A6B906F-403A-45C1-BD36-A6A1CF8E9CAF}" srcOrd="0" destOrd="0" presId="urn:microsoft.com/office/officeart/2005/8/layout/orgChart1"/>
    <dgm:cxn modelId="{23DFE0BC-696C-4E1C-889C-68D1DDF393AF}" srcId="{40D28CA0-4CFF-49A6-8663-38B789B6A7EB}" destId="{FB24346F-1E82-47AD-9E20-9EBEC909C3A2}" srcOrd="0" destOrd="0" parTransId="{7AE94721-15C4-4242-952B-B62EF664A09A}" sibTransId="{C282EF63-800C-4ACA-A26D-90325339B892}"/>
    <dgm:cxn modelId="{00C920D2-09B9-4F63-80E1-22B1C90E040D}" srcId="{FB24346F-1E82-47AD-9E20-9EBEC909C3A2}" destId="{9227E843-084A-4E37-B86B-8730331102FC}" srcOrd="1" destOrd="0" parTransId="{BFAFD5CC-ADC6-4F3C-9085-7F5816CE9233}" sibTransId="{B5964A6A-9EF5-4AC9-8054-D2C8AC97B8B8}"/>
    <dgm:cxn modelId="{09A656DF-7569-41B0-83CA-25C0272E6265}" type="presOf" srcId="{B12D0A4C-21A3-4180-9760-0232D8F4AB39}" destId="{202A12C0-7FC9-4310-ABED-003CCD1F1264}" srcOrd="1" destOrd="0" presId="urn:microsoft.com/office/officeart/2005/8/layout/orgChart1"/>
    <dgm:cxn modelId="{CA470CF9-64F9-4A56-959D-B2D6EEC5F3B6}" type="presOf" srcId="{FB24346F-1E82-47AD-9E20-9EBEC909C3A2}" destId="{D836495C-238F-428A-BD5A-E8E6368FDCFD}" srcOrd="1" destOrd="0" presId="urn:microsoft.com/office/officeart/2005/8/layout/orgChart1"/>
    <dgm:cxn modelId="{7EAAB3FA-DAF2-46E1-BF1B-6D79BC0B81B7}" srcId="{FB24346F-1E82-47AD-9E20-9EBEC909C3A2}" destId="{B12D0A4C-21A3-4180-9760-0232D8F4AB39}" srcOrd="0" destOrd="0" parTransId="{76B54B0F-29B5-42EC-A550-F0822F339F5F}" sibTransId="{51ECBA40-BF87-4873-913E-0B6FE7CEAA39}"/>
    <dgm:cxn modelId="{4AC95CFB-40FF-456F-900D-B68283DC24F5}" type="presOf" srcId="{FB24346F-1E82-47AD-9E20-9EBEC909C3A2}" destId="{55F5F3A1-DAAA-42FF-A5B1-5F3A49BC9324}" srcOrd="0" destOrd="0" presId="urn:microsoft.com/office/officeart/2005/8/layout/orgChart1"/>
    <dgm:cxn modelId="{63620194-B136-490B-A632-B7CB17AF53A2}" type="presParOf" srcId="{059249C2-75A3-4820-8E78-A370D862DBBE}" destId="{40EFDB80-93B7-404B-A27D-478D772380DF}" srcOrd="0" destOrd="0" presId="urn:microsoft.com/office/officeart/2005/8/layout/orgChart1"/>
    <dgm:cxn modelId="{E6C82B1B-E979-427F-9495-63C0A46618B4}" type="presParOf" srcId="{40EFDB80-93B7-404B-A27D-478D772380DF}" destId="{0F419CD8-90A6-44BB-82F6-2C51CAAF1E84}" srcOrd="0" destOrd="0" presId="urn:microsoft.com/office/officeart/2005/8/layout/orgChart1"/>
    <dgm:cxn modelId="{B3088789-FF1F-4DD8-A471-6E5233ABD3C8}" type="presParOf" srcId="{0F419CD8-90A6-44BB-82F6-2C51CAAF1E84}" destId="{55F5F3A1-DAAA-42FF-A5B1-5F3A49BC9324}" srcOrd="0" destOrd="0" presId="urn:microsoft.com/office/officeart/2005/8/layout/orgChart1"/>
    <dgm:cxn modelId="{28128615-5B6D-48ED-959B-DAA1F1CBE721}" type="presParOf" srcId="{0F419CD8-90A6-44BB-82F6-2C51CAAF1E84}" destId="{D836495C-238F-428A-BD5A-E8E6368FDCFD}" srcOrd="1" destOrd="0" presId="urn:microsoft.com/office/officeart/2005/8/layout/orgChart1"/>
    <dgm:cxn modelId="{23E3986C-B95C-444A-BC6F-1A88966670CE}" type="presParOf" srcId="{40EFDB80-93B7-404B-A27D-478D772380DF}" destId="{D2587101-B3BE-4CC4-91BE-54D64950DD50}" srcOrd="1" destOrd="0" presId="urn:microsoft.com/office/officeart/2005/8/layout/orgChart1"/>
    <dgm:cxn modelId="{A3DE909A-7FB4-4F23-B0EB-AAD53992E672}" type="presParOf" srcId="{D2587101-B3BE-4CC4-91BE-54D64950DD50}" destId="{4A6B906F-403A-45C1-BD36-A6A1CF8E9CAF}" srcOrd="0" destOrd="0" presId="urn:microsoft.com/office/officeart/2005/8/layout/orgChart1"/>
    <dgm:cxn modelId="{92827C0C-224C-4A46-BA6A-09C9FD243E6E}" type="presParOf" srcId="{D2587101-B3BE-4CC4-91BE-54D64950DD50}" destId="{F514D27E-C29B-4348-928D-7D683B1DF217}" srcOrd="1" destOrd="0" presId="urn:microsoft.com/office/officeart/2005/8/layout/orgChart1"/>
    <dgm:cxn modelId="{0AD62CCF-CCE7-4362-B92A-7F502FDF5D1D}" type="presParOf" srcId="{F514D27E-C29B-4348-928D-7D683B1DF217}" destId="{417E154C-5205-4868-897A-16DFC7987689}" srcOrd="0" destOrd="0" presId="urn:microsoft.com/office/officeart/2005/8/layout/orgChart1"/>
    <dgm:cxn modelId="{7253620A-523D-49E2-B54E-C5A738B84A03}" type="presParOf" srcId="{417E154C-5205-4868-897A-16DFC7987689}" destId="{C8AE5448-C06B-4235-AB4D-7AC2D02B85A0}" srcOrd="0" destOrd="0" presId="urn:microsoft.com/office/officeart/2005/8/layout/orgChart1"/>
    <dgm:cxn modelId="{8EB27833-B4BB-4EB5-8BF6-89240AB2074D}" type="presParOf" srcId="{417E154C-5205-4868-897A-16DFC7987689}" destId="{202A12C0-7FC9-4310-ABED-003CCD1F1264}" srcOrd="1" destOrd="0" presId="urn:microsoft.com/office/officeart/2005/8/layout/orgChart1"/>
    <dgm:cxn modelId="{3F79407B-F18F-4C26-B58F-6338848BE486}" type="presParOf" srcId="{F514D27E-C29B-4348-928D-7D683B1DF217}" destId="{E8D6216D-1D3F-4B24-8DEE-DCE474F012C1}" srcOrd="1" destOrd="0" presId="urn:microsoft.com/office/officeart/2005/8/layout/orgChart1"/>
    <dgm:cxn modelId="{F7491C2E-B08B-4004-8726-E48F75BDB018}" type="presParOf" srcId="{F514D27E-C29B-4348-928D-7D683B1DF217}" destId="{AABBB5DE-428F-49D3-8D5E-20072A64D017}" srcOrd="2" destOrd="0" presId="urn:microsoft.com/office/officeart/2005/8/layout/orgChart1"/>
    <dgm:cxn modelId="{4B7566F4-B6CA-4A8A-B738-E8B9C3F8B7A9}" type="presParOf" srcId="{D2587101-B3BE-4CC4-91BE-54D64950DD50}" destId="{FBBF85FB-CEA6-4649-80A7-F485F5FBF31D}" srcOrd="2" destOrd="0" presId="urn:microsoft.com/office/officeart/2005/8/layout/orgChart1"/>
    <dgm:cxn modelId="{C234797E-8AED-4E6F-B27D-339C6ED2DD2B}" type="presParOf" srcId="{D2587101-B3BE-4CC4-91BE-54D64950DD50}" destId="{1313EF7F-088B-4581-969F-D4119DB38FC0}" srcOrd="3" destOrd="0" presId="urn:microsoft.com/office/officeart/2005/8/layout/orgChart1"/>
    <dgm:cxn modelId="{D16CCC98-5172-4BC7-ACFE-18F9D35BCA8C}" type="presParOf" srcId="{1313EF7F-088B-4581-969F-D4119DB38FC0}" destId="{FEA0DA26-7B94-4CB6-82C0-1B4A6296CA4B}" srcOrd="0" destOrd="0" presId="urn:microsoft.com/office/officeart/2005/8/layout/orgChart1"/>
    <dgm:cxn modelId="{6BD2E984-DDB6-4638-AB82-E562E4C00DF3}" type="presParOf" srcId="{FEA0DA26-7B94-4CB6-82C0-1B4A6296CA4B}" destId="{5149CEEB-77B5-4B51-9775-1050ABEF46C5}" srcOrd="0" destOrd="0" presId="urn:microsoft.com/office/officeart/2005/8/layout/orgChart1"/>
    <dgm:cxn modelId="{1B2CD187-7828-4307-A517-96C81ACFB410}" type="presParOf" srcId="{FEA0DA26-7B94-4CB6-82C0-1B4A6296CA4B}" destId="{BAF00CBF-B4D2-4A17-851F-E0A57E3FAE63}" srcOrd="1" destOrd="0" presId="urn:microsoft.com/office/officeart/2005/8/layout/orgChart1"/>
    <dgm:cxn modelId="{3A974476-FE28-47FE-ACC1-42431308F3E0}" type="presParOf" srcId="{1313EF7F-088B-4581-969F-D4119DB38FC0}" destId="{F83AFA79-4130-4FB0-9DCD-F43208CB085F}" srcOrd="1" destOrd="0" presId="urn:microsoft.com/office/officeart/2005/8/layout/orgChart1"/>
    <dgm:cxn modelId="{B7BF3300-B52B-423C-9A9B-69EB0539D6E9}" type="presParOf" srcId="{1313EF7F-088B-4581-969F-D4119DB38FC0}" destId="{C62A10A1-83D8-4444-A770-267F25389D16}" srcOrd="2" destOrd="0" presId="urn:microsoft.com/office/officeart/2005/8/layout/orgChart1"/>
    <dgm:cxn modelId="{D2B484D0-EC03-4CDE-8CDD-4D48CC66AC8A}" type="presParOf" srcId="{40EFDB80-93B7-404B-A27D-478D772380DF}" destId="{9273B91A-3326-479D-A9ED-6FE5EC65E0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A3B22D-F0E8-44FE-BC7A-B5FDA5FDD35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0D469E6-CD2A-4155-838A-028EF06AFAFF}">
      <dgm:prSet phldrT="[Text]" custT="1"/>
      <dgm:spPr/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Spearman’s Rank Correlation</a:t>
          </a:r>
        </a:p>
      </dgm:t>
    </dgm:pt>
    <dgm:pt modelId="{E47E7F18-8040-4406-9342-136C6BF573B5}" type="parTrans" cxnId="{F344FBE9-E6AF-4E67-A319-90EE0BF92A78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B7AE099-E8FD-4473-8AAB-51A75A9892C4}" type="sibTrans" cxnId="{F344FBE9-E6AF-4E67-A319-90EE0BF92A78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2FAFAFEF-584A-4B72-93DB-5DDF71BFA75A}">
      <dgm:prSet phldrT="[Text]" custT="1"/>
      <dgm:spPr/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Ranks are given</a:t>
          </a:r>
        </a:p>
      </dgm:t>
    </dgm:pt>
    <dgm:pt modelId="{5ECB341A-58C3-4C28-AFEA-190A5777D6DE}" type="parTrans" cxnId="{48859763-D043-4FFA-B4C1-B1C9187D1A7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2063C333-6C52-45BA-8A3C-83C2DA586284}" type="sibTrans" cxnId="{48859763-D043-4FFA-B4C1-B1C9187D1A7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890A8024-1D6F-42EC-B35D-8A3A11D13685}">
      <dgm:prSet phldrT="[Text]" custT="1"/>
      <dgm:spPr/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Ranks are not given</a:t>
          </a:r>
        </a:p>
      </dgm:t>
    </dgm:pt>
    <dgm:pt modelId="{6775C9EC-87E5-46E5-A6A3-26C89AF350AD}" type="parTrans" cxnId="{86E8974D-BD5B-4066-9250-C08D8E930C27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D2CFC68-858A-401B-89CF-D3C12A95B89C}" type="sibTrans" cxnId="{86E8974D-BD5B-4066-9250-C08D8E930C27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D69B04D3-A727-4E0E-862A-B697CF7B2426}">
      <dgm:prSet phldrT="[Text]" custT="1"/>
      <dgm:spPr/>
      <dgm:t>
        <a:bodyPr/>
        <a:lstStyle/>
        <a:p>
          <a:r>
            <a:rPr lang="en-US" sz="2400" dirty="0">
              <a:latin typeface="Bell MT" panose="02020503060305020303" pitchFamily="18" charset="0"/>
            </a:rPr>
            <a:t>Ranks are equal</a:t>
          </a:r>
        </a:p>
      </dgm:t>
    </dgm:pt>
    <dgm:pt modelId="{8DC2690F-716C-4AC2-A53E-261402C2BDA4}" type="parTrans" cxnId="{FB0B8C9E-26EC-45A4-A6D4-922660E0F2FE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5E7B57E-860A-40E3-8EE7-F4406B44257F}" type="sibTrans" cxnId="{FB0B8C9E-26EC-45A4-A6D4-922660E0F2FE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A8D2E1A-5CCE-4717-9F7A-43B50340C98B}" type="pres">
      <dgm:prSet presAssocID="{77A3B22D-F0E8-44FE-BC7A-B5FDA5FDD3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4D76AD-E1CA-4B27-837F-130D3E9781C5}" type="pres">
      <dgm:prSet presAssocID="{30D469E6-CD2A-4155-838A-028EF06AFAFF}" presName="hierRoot1" presStyleCnt="0">
        <dgm:presLayoutVars>
          <dgm:hierBranch val="init"/>
        </dgm:presLayoutVars>
      </dgm:prSet>
      <dgm:spPr/>
    </dgm:pt>
    <dgm:pt modelId="{337D5915-CF57-44E6-8AED-76B27B602C21}" type="pres">
      <dgm:prSet presAssocID="{30D469E6-CD2A-4155-838A-028EF06AFAFF}" presName="rootComposite1" presStyleCnt="0"/>
      <dgm:spPr/>
    </dgm:pt>
    <dgm:pt modelId="{74F026F1-E66E-46B1-BC6E-0845C9883BAA}" type="pres">
      <dgm:prSet presAssocID="{30D469E6-CD2A-4155-838A-028EF06AFAFF}" presName="rootText1" presStyleLbl="node0" presStyleIdx="0" presStyleCnt="1" custScaleX="147507">
        <dgm:presLayoutVars>
          <dgm:chPref val="3"/>
        </dgm:presLayoutVars>
      </dgm:prSet>
      <dgm:spPr/>
    </dgm:pt>
    <dgm:pt modelId="{00E75E47-DFD2-49E6-864C-77F742D3CA41}" type="pres">
      <dgm:prSet presAssocID="{30D469E6-CD2A-4155-838A-028EF06AFAFF}" presName="rootConnector1" presStyleLbl="node1" presStyleIdx="0" presStyleCnt="0"/>
      <dgm:spPr/>
    </dgm:pt>
    <dgm:pt modelId="{F299F5CB-74A2-49EF-B8CE-7B683FCC4B63}" type="pres">
      <dgm:prSet presAssocID="{30D469E6-CD2A-4155-838A-028EF06AFAFF}" presName="hierChild2" presStyleCnt="0"/>
      <dgm:spPr/>
    </dgm:pt>
    <dgm:pt modelId="{8FF69231-001A-48A5-8910-0BA1C400D8EF}" type="pres">
      <dgm:prSet presAssocID="{5ECB341A-58C3-4C28-AFEA-190A5777D6DE}" presName="Name37" presStyleLbl="parChTrans1D2" presStyleIdx="0" presStyleCnt="3"/>
      <dgm:spPr/>
    </dgm:pt>
    <dgm:pt modelId="{A5E0804E-5936-4DA1-A008-4C6D9814EF51}" type="pres">
      <dgm:prSet presAssocID="{2FAFAFEF-584A-4B72-93DB-5DDF71BFA75A}" presName="hierRoot2" presStyleCnt="0">
        <dgm:presLayoutVars>
          <dgm:hierBranch val="init"/>
        </dgm:presLayoutVars>
      </dgm:prSet>
      <dgm:spPr/>
    </dgm:pt>
    <dgm:pt modelId="{5DA08B28-59FD-462C-93F9-A0064AF37996}" type="pres">
      <dgm:prSet presAssocID="{2FAFAFEF-584A-4B72-93DB-5DDF71BFA75A}" presName="rootComposite" presStyleCnt="0"/>
      <dgm:spPr/>
    </dgm:pt>
    <dgm:pt modelId="{DBC33055-D00C-4D94-9188-D5CFF71831F1}" type="pres">
      <dgm:prSet presAssocID="{2FAFAFEF-584A-4B72-93DB-5DDF71BFA75A}" presName="rootText" presStyleLbl="node2" presStyleIdx="0" presStyleCnt="3">
        <dgm:presLayoutVars>
          <dgm:chPref val="3"/>
        </dgm:presLayoutVars>
      </dgm:prSet>
      <dgm:spPr/>
    </dgm:pt>
    <dgm:pt modelId="{9E8D9B49-2143-4380-8BCF-C805B430276C}" type="pres">
      <dgm:prSet presAssocID="{2FAFAFEF-584A-4B72-93DB-5DDF71BFA75A}" presName="rootConnector" presStyleLbl="node2" presStyleIdx="0" presStyleCnt="3"/>
      <dgm:spPr/>
    </dgm:pt>
    <dgm:pt modelId="{D0F9E0CD-442C-4D0A-8C9E-A8871C4D8706}" type="pres">
      <dgm:prSet presAssocID="{2FAFAFEF-584A-4B72-93DB-5DDF71BFA75A}" presName="hierChild4" presStyleCnt="0"/>
      <dgm:spPr/>
    </dgm:pt>
    <dgm:pt modelId="{4920C274-5012-4E60-8EEF-EA24902C944E}" type="pres">
      <dgm:prSet presAssocID="{2FAFAFEF-584A-4B72-93DB-5DDF71BFA75A}" presName="hierChild5" presStyleCnt="0"/>
      <dgm:spPr/>
    </dgm:pt>
    <dgm:pt modelId="{8F31958A-D17C-4990-B666-D4F05CB93E04}" type="pres">
      <dgm:prSet presAssocID="{6775C9EC-87E5-46E5-A6A3-26C89AF350AD}" presName="Name37" presStyleLbl="parChTrans1D2" presStyleIdx="1" presStyleCnt="3"/>
      <dgm:spPr/>
    </dgm:pt>
    <dgm:pt modelId="{2102B874-328C-45E3-9004-FCFAF25C6D62}" type="pres">
      <dgm:prSet presAssocID="{890A8024-1D6F-42EC-B35D-8A3A11D13685}" presName="hierRoot2" presStyleCnt="0">
        <dgm:presLayoutVars>
          <dgm:hierBranch val="init"/>
        </dgm:presLayoutVars>
      </dgm:prSet>
      <dgm:spPr/>
    </dgm:pt>
    <dgm:pt modelId="{6A61A1A8-E1CB-4F18-8590-A07AF51F7F6F}" type="pres">
      <dgm:prSet presAssocID="{890A8024-1D6F-42EC-B35D-8A3A11D13685}" presName="rootComposite" presStyleCnt="0"/>
      <dgm:spPr/>
    </dgm:pt>
    <dgm:pt modelId="{D0460685-50DF-4496-B6D8-7B83C25AF953}" type="pres">
      <dgm:prSet presAssocID="{890A8024-1D6F-42EC-B35D-8A3A11D13685}" presName="rootText" presStyleLbl="node2" presStyleIdx="1" presStyleCnt="3">
        <dgm:presLayoutVars>
          <dgm:chPref val="3"/>
        </dgm:presLayoutVars>
      </dgm:prSet>
      <dgm:spPr/>
    </dgm:pt>
    <dgm:pt modelId="{D5B2A91F-7D65-41E3-86AE-33955AF1F66A}" type="pres">
      <dgm:prSet presAssocID="{890A8024-1D6F-42EC-B35D-8A3A11D13685}" presName="rootConnector" presStyleLbl="node2" presStyleIdx="1" presStyleCnt="3"/>
      <dgm:spPr/>
    </dgm:pt>
    <dgm:pt modelId="{18403650-FCC2-479D-8780-7757F51CE347}" type="pres">
      <dgm:prSet presAssocID="{890A8024-1D6F-42EC-B35D-8A3A11D13685}" presName="hierChild4" presStyleCnt="0"/>
      <dgm:spPr/>
    </dgm:pt>
    <dgm:pt modelId="{E1407666-11ED-4617-9F21-43A192AF533A}" type="pres">
      <dgm:prSet presAssocID="{890A8024-1D6F-42EC-B35D-8A3A11D13685}" presName="hierChild5" presStyleCnt="0"/>
      <dgm:spPr/>
    </dgm:pt>
    <dgm:pt modelId="{50AC2FDB-4A9D-4258-87CD-7ACE24415E42}" type="pres">
      <dgm:prSet presAssocID="{8DC2690F-716C-4AC2-A53E-261402C2BDA4}" presName="Name37" presStyleLbl="parChTrans1D2" presStyleIdx="2" presStyleCnt="3"/>
      <dgm:spPr/>
    </dgm:pt>
    <dgm:pt modelId="{DB48CF54-C8B6-428D-8B04-81630A6C12BF}" type="pres">
      <dgm:prSet presAssocID="{D69B04D3-A727-4E0E-862A-B697CF7B2426}" presName="hierRoot2" presStyleCnt="0">
        <dgm:presLayoutVars>
          <dgm:hierBranch val="init"/>
        </dgm:presLayoutVars>
      </dgm:prSet>
      <dgm:spPr/>
    </dgm:pt>
    <dgm:pt modelId="{52DB5691-E5C1-4BC8-A810-64CEF242A1CE}" type="pres">
      <dgm:prSet presAssocID="{D69B04D3-A727-4E0E-862A-B697CF7B2426}" presName="rootComposite" presStyleCnt="0"/>
      <dgm:spPr/>
    </dgm:pt>
    <dgm:pt modelId="{926967FA-C3BB-4E22-9C19-1C0275CEBA6E}" type="pres">
      <dgm:prSet presAssocID="{D69B04D3-A727-4E0E-862A-B697CF7B2426}" presName="rootText" presStyleLbl="node2" presStyleIdx="2" presStyleCnt="3">
        <dgm:presLayoutVars>
          <dgm:chPref val="3"/>
        </dgm:presLayoutVars>
      </dgm:prSet>
      <dgm:spPr/>
    </dgm:pt>
    <dgm:pt modelId="{740876E9-5851-48B1-87B9-F9D23939FDEE}" type="pres">
      <dgm:prSet presAssocID="{D69B04D3-A727-4E0E-862A-B697CF7B2426}" presName="rootConnector" presStyleLbl="node2" presStyleIdx="2" presStyleCnt="3"/>
      <dgm:spPr/>
    </dgm:pt>
    <dgm:pt modelId="{3237CF40-1401-4EC6-A378-C9067839F936}" type="pres">
      <dgm:prSet presAssocID="{D69B04D3-A727-4E0E-862A-B697CF7B2426}" presName="hierChild4" presStyleCnt="0"/>
      <dgm:spPr/>
    </dgm:pt>
    <dgm:pt modelId="{2DFDFA03-2E5B-4EE5-B78C-29273E76B913}" type="pres">
      <dgm:prSet presAssocID="{D69B04D3-A727-4E0E-862A-B697CF7B2426}" presName="hierChild5" presStyleCnt="0"/>
      <dgm:spPr/>
    </dgm:pt>
    <dgm:pt modelId="{C80F8FAA-1EA7-4D47-AF69-4067695CBB61}" type="pres">
      <dgm:prSet presAssocID="{30D469E6-CD2A-4155-838A-028EF06AFAFF}" presName="hierChild3" presStyleCnt="0"/>
      <dgm:spPr/>
    </dgm:pt>
  </dgm:ptLst>
  <dgm:cxnLst>
    <dgm:cxn modelId="{488A6921-2419-4A21-851A-09DCAFE712B1}" type="presOf" srcId="{890A8024-1D6F-42EC-B35D-8A3A11D13685}" destId="{D0460685-50DF-4496-B6D8-7B83C25AF953}" srcOrd="0" destOrd="0" presId="urn:microsoft.com/office/officeart/2005/8/layout/orgChart1"/>
    <dgm:cxn modelId="{AE5D9B30-E303-4E04-AB52-273D53BE56D5}" type="presOf" srcId="{2FAFAFEF-584A-4B72-93DB-5DDF71BFA75A}" destId="{DBC33055-D00C-4D94-9188-D5CFF71831F1}" srcOrd="0" destOrd="0" presId="urn:microsoft.com/office/officeart/2005/8/layout/orgChart1"/>
    <dgm:cxn modelId="{08CF015D-AB16-43A7-BB2C-D7D68A5FCE78}" type="presOf" srcId="{2FAFAFEF-584A-4B72-93DB-5DDF71BFA75A}" destId="{9E8D9B49-2143-4380-8BCF-C805B430276C}" srcOrd="1" destOrd="0" presId="urn:microsoft.com/office/officeart/2005/8/layout/orgChart1"/>
    <dgm:cxn modelId="{48859763-D043-4FFA-B4C1-B1C9187D1A76}" srcId="{30D469E6-CD2A-4155-838A-028EF06AFAFF}" destId="{2FAFAFEF-584A-4B72-93DB-5DDF71BFA75A}" srcOrd="0" destOrd="0" parTransId="{5ECB341A-58C3-4C28-AFEA-190A5777D6DE}" sibTransId="{2063C333-6C52-45BA-8A3C-83C2DA586284}"/>
    <dgm:cxn modelId="{8BECAA69-602C-40F3-AD1F-4C424CA2C9FF}" type="presOf" srcId="{5ECB341A-58C3-4C28-AFEA-190A5777D6DE}" destId="{8FF69231-001A-48A5-8910-0BA1C400D8EF}" srcOrd="0" destOrd="0" presId="urn:microsoft.com/office/officeart/2005/8/layout/orgChart1"/>
    <dgm:cxn modelId="{86E8974D-BD5B-4066-9250-C08D8E930C27}" srcId="{30D469E6-CD2A-4155-838A-028EF06AFAFF}" destId="{890A8024-1D6F-42EC-B35D-8A3A11D13685}" srcOrd="1" destOrd="0" parTransId="{6775C9EC-87E5-46E5-A6A3-26C89AF350AD}" sibTransId="{6D2CFC68-858A-401B-89CF-D3C12A95B89C}"/>
    <dgm:cxn modelId="{FBE9A979-8A24-4E4E-A9C8-9858541EB4D4}" type="presOf" srcId="{890A8024-1D6F-42EC-B35D-8A3A11D13685}" destId="{D5B2A91F-7D65-41E3-86AE-33955AF1F66A}" srcOrd="1" destOrd="0" presId="urn:microsoft.com/office/officeart/2005/8/layout/orgChart1"/>
    <dgm:cxn modelId="{FB0B8C9E-26EC-45A4-A6D4-922660E0F2FE}" srcId="{30D469E6-CD2A-4155-838A-028EF06AFAFF}" destId="{D69B04D3-A727-4E0E-862A-B697CF7B2426}" srcOrd="2" destOrd="0" parTransId="{8DC2690F-716C-4AC2-A53E-261402C2BDA4}" sibTransId="{75E7B57E-860A-40E3-8EE7-F4406B44257F}"/>
    <dgm:cxn modelId="{FF1FAD9E-66D8-42D4-9DA4-F15C58BFAC3D}" type="presOf" srcId="{6775C9EC-87E5-46E5-A6A3-26C89AF350AD}" destId="{8F31958A-D17C-4990-B666-D4F05CB93E04}" srcOrd="0" destOrd="0" presId="urn:microsoft.com/office/officeart/2005/8/layout/orgChart1"/>
    <dgm:cxn modelId="{C1D9FFA3-2F7F-407B-AB13-D9B80126FEF9}" type="presOf" srcId="{D69B04D3-A727-4E0E-862A-B697CF7B2426}" destId="{926967FA-C3BB-4E22-9C19-1C0275CEBA6E}" srcOrd="0" destOrd="0" presId="urn:microsoft.com/office/officeart/2005/8/layout/orgChart1"/>
    <dgm:cxn modelId="{32C68AB4-AB1A-48F5-80D2-F452ECB4DFAD}" type="presOf" srcId="{77A3B22D-F0E8-44FE-BC7A-B5FDA5FDD356}" destId="{6A8D2E1A-5CCE-4717-9F7A-43B50340C98B}" srcOrd="0" destOrd="0" presId="urn:microsoft.com/office/officeart/2005/8/layout/orgChart1"/>
    <dgm:cxn modelId="{068D7ED4-7473-4380-A307-DC55FF953D84}" type="presOf" srcId="{8DC2690F-716C-4AC2-A53E-261402C2BDA4}" destId="{50AC2FDB-4A9D-4258-87CD-7ACE24415E42}" srcOrd="0" destOrd="0" presId="urn:microsoft.com/office/officeart/2005/8/layout/orgChart1"/>
    <dgm:cxn modelId="{78CE25D6-26DC-4E07-B527-AA6B4241245D}" type="presOf" srcId="{D69B04D3-A727-4E0E-862A-B697CF7B2426}" destId="{740876E9-5851-48B1-87B9-F9D23939FDEE}" srcOrd="1" destOrd="0" presId="urn:microsoft.com/office/officeart/2005/8/layout/orgChart1"/>
    <dgm:cxn modelId="{F344FBE9-E6AF-4E67-A319-90EE0BF92A78}" srcId="{77A3B22D-F0E8-44FE-BC7A-B5FDA5FDD356}" destId="{30D469E6-CD2A-4155-838A-028EF06AFAFF}" srcOrd="0" destOrd="0" parTransId="{E47E7F18-8040-4406-9342-136C6BF573B5}" sibTransId="{0B7AE099-E8FD-4473-8AAB-51A75A9892C4}"/>
    <dgm:cxn modelId="{9AC53EEC-81B7-4717-A00B-D86A298E7CF6}" type="presOf" srcId="{30D469E6-CD2A-4155-838A-028EF06AFAFF}" destId="{00E75E47-DFD2-49E6-864C-77F742D3CA41}" srcOrd="1" destOrd="0" presId="urn:microsoft.com/office/officeart/2005/8/layout/orgChart1"/>
    <dgm:cxn modelId="{8D5CF8F5-8458-4084-8FF8-B512107725BF}" type="presOf" srcId="{30D469E6-CD2A-4155-838A-028EF06AFAFF}" destId="{74F026F1-E66E-46B1-BC6E-0845C9883BAA}" srcOrd="0" destOrd="0" presId="urn:microsoft.com/office/officeart/2005/8/layout/orgChart1"/>
    <dgm:cxn modelId="{D8B30576-635D-4685-88AE-88F1739E751E}" type="presParOf" srcId="{6A8D2E1A-5CCE-4717-9F7A-43B50340C98B}" destId="{B24D76AD-E1CA-4B27-837F-130D3E9781C5}" srcOrd="0" destOrd="0" presId="urn:microsoft.com/office/officeart/2005/8/layout/orgChart1"/>
    <dgm:cxn modelId="{92BC4F8E-CB29-4A26-9C57-D24A68FDFBFF}" type="presParOf" srcId="{B24D76AD-E1CA-4B27-837F-130D3E9781C5}" destId="{337D5915-CF57-44E6-8AED-76B27B602C21}" srcOrd="0" destOrd="0" presId="urn:microsoft.com/office/officeart/2005/8/layout/orgChart1"/>
    <dgm:cxn modelId="{8CA09FC5-9469-4E55-8E9D-6629CE7F23F1}" type="presParOf" srcId="{337D5915-CF57-44E6-8AED-76B27B602C21}" destId="{74F026F1-E66E-46B1-BC6E-0845C9883BAA}" srcOrd="0" destOrd="0" presId="urn:microsoft.com/office/officeart/2005/8/layout/orgChart1"/>
    <dgm:cxn modelId="{9780FF26-9074-4232-A818-54A86A6CC02A}" type="presParOf" srcId="{337D5915-CF57-44E6-8AED-76B27B602C21}" destId="{00E75E47-DFD2-49E6-864C-77F742D3CA41}" srcOrd="1" destOrd="0" presId="urn:microsoft.com/office/officeart/2005/8/layout/orgChart1"/>
    <dgm:cxn modelId="{3B6CFEC5-FB94-462B-BAEE-14BC8502CDD2}" type="presParOf" srcId="{B24D76AD-E1CA-4B27-837F-130D3E9781C5}" destId="{F299F5CB-74A2-49EF-B8CE-7B683FCC4B63}" srcOrd="1" destOrd="0" presId="urn:microsoft.com/office/officeart/2005/8/layout/orgChart1"/>
    <dgm:cxn modelId="{C3F3CB2D-0328-4867-9FCC-2B8524D7EBB5}" type="presParOf" srcId="{F299F5CB-74A2-49EF-B8CE-7B683FCC4B63}" destId="{8FF69231-001A-48A5-8910-0BA1C400D8EF}" srcOrd="0" destOrd="0" presId="urn:microsoft.com/office/officeart/2005/8/layout/orgChart1"/>
    <dgm:cxn modelId="{BBDFF088-75CC-48FA-96E3-FFE91536878C}" type="presParOf" srcId="{F299F5CB-74A2-49EF-B8CE-7B683FCC4B63}" destId="{A5E0804E-5936-4DA1-A008-4C6D9814EF51}" srcOrd="1" destOrd="0" presId="urn:microsoft.com/office/officeart/2005/8/layout/orgChart1"/>
    <dgm:cxn modelId="{9616C8F7-A578-4973-A4FE-A60C396E41FD}" type="presParOf" srcId="{A5E0804E-5936-4DA1-A008-4C6D9814EF51}" destId="{5DA08B28-59FD-462C-93F9-A0064AF37996}" srcOrd="0" destOrd="0" presId="urn:microsoft.com/office/officeart/2005/8/layout/orgChart1"/>
    <dgm:cxn modelId="{C1913775-EACE-45E1-BF44-CD00B5BD6687}" type="presParOf" srcId="{5DA08B28-59FD-462C-93F9-A0064AF37996}" destId="{DBC33055-D00C-4D94-9188-D5CFF71831F1}" srcOrd="0" destOrd="0" presId="urn:microsoft.com/office/officeart/2005/8/layout/orgChart1"/>
    <dgm:cxn modelId="{32BD338A-481D-4DBD-B542-72E8E1067C86}" type="presParOf" srcId="{5DA08B28-59FD-462C-93F9-A0064AF37996}" destId="{9E8D9B49-2143-4380-8BCF-C805B430276C}" srcOrd="1" destOrd="0" presId="urn:microsoft.com/office/officeart/2005/8/layout/orgChart1"/>
    <dgm:cxn modelId="{E0E62CD4-AC1A-44FD-98BB-8DA3313AFAB8}" type="presParOf" srcId="{A5E0804E-5936-4DA1-A008-4C6D9814EF51}" destId="{D0F9E0CD-442C-4D0A-8C9E-A8871C4D8706}" srcOrd="1" destOrd="0" presId="urn:microsoft.com/office/officeart/2005/8/layout/orgChart1"/>
    <dgm:cxn modelId="{B0F6573F-68B3-43DF-B116-BCD7794F8C80}" type="presParOf" srcId="{A5E0804E-5936-4DA1-A008-4C6D9814EF51}" destId="{4920C274-5012-4E60-8EEF-EA24902C944E}" srcOrd="2" destOrd="0" presId="urn:microsoft.com/office/officeart/2005/8/layout/orgChart1"/>
    <dgm:cxn modelId="{F713A677-E569-4C79-96FA-628187BCA2C9}" type="presParOf" srcId="{F299F5CB-74A2-49EF-B8CE-7B683FCC4B63}" destId="{8F31958A-D17C-4990-B666-D4F05CB93E04}" srcOrd="2" destOrd="0" presId="urn:microsoft.com/office/officeart/2005/8/layout/orgChart1"/>
    <dgm:cxn modelId="{354436D5-CEE9-458E-871E-61D151934605}" type="presParOf" srcId="{F299F5CB-74A2-49EF-B8CE-7B683FCC4B63}" destId="{2102B874-328C-45E3-9004-FCFAF25C6D62}" srcOrd="3" destOrd="0" presId="urn:microsoft.com/office/officeart/2005/8/layout/orgChart1"/>
    <dgm:cxn modelId="{6C882A8F-BC4E-40E3-B813-F7E89EE99F27}" type="presParOf" srcId="{2102B874-328C-45E3-9004-FCFAF25C6D62}" destId="{6A61A1A8-E1CB-4F18-8590-A07AF51F7F6F}" srcOrd="0" destOrd="0" presId="urn:microsoft.com/office/officeart/2005/8/layout/orgChart1"/>
    <dgm:cxn modelId="{ABEA0DDA-16BE-464C-98A7-EB59BB5BA0BB}" type="presParOf" srcId="{6A61A1A8-E1CB-4F18-8590-A07AF51F7F6F}" destId="{D0460685-50DF-4496-B6D8-7B83C25AF953}" srcOrd="0" destOrd="0" presId="urn:microsoft.com/office/officeart/2005/8/layout/orgChart1"/>
    <dgm:cxn modelId="{D7676CAA-72D6-4AE8-B972-545CC3D605EC}" type="presParOf" srcId="{6A61A1A8-E1CB-4F18-8590-A07AF51F7F6F}" destId="{D5B2A91F-7D65-41E3-86AE-33955AF1F66A}" srcOrd="1" destOrd="0" presId="urn:microsoft.com/office/officeart/2005/8/layout/orgChart1"/>
    <dgm:cxn modelId="{2C521679-F9B2-48FE-AC30-F67D4E73C85C}" type="presParOf" srcId="{2102B874-328C-45E3-9004-FCFAF25C6D62}" destId="{18403650-FCC2-479D-8780-7757F51CE347}" srcOrd="1" destOrd="0" presId="urn:microsoft.com/office/officeart/2005/8/layout/orgChart1"/>
    <dgm:cxn modelId="{FA9435DD-131A-44E6-83F3-371ABEBAF121}" type="presParOf" srcId="{2102B874-328C-45E3-9004-FCFAF25C6D62}" destId="{E1407666-11ED-4617-9F21-43A192AF533A}" srcOrd="2" destOrd="0" presId="urn:microsoft.com/office/officeart/2005/8/layout/orgChart1"/>
    <dgm:cxn modelId="{3C7D8F87-7782-4624-94CC-733C71F4C79C}" type="presParOf" srcId="{F299F5CB-74A2-49EF-B8CE-7B683FCC4B63}" destId="{50AC2FDB-4A9D-4258-87CD-7ACE24415E42}" srcOrd="4" destOrd="0" presId="urn:microsoft.com/office/officeart/2005/8/layout/orgChart1"/>
    <dgm:cxn modelId="{1F53224B-E82B-4592-A47A-551E2533376C}" type="presParOf" srcId="{F299F5CB-74A2-49EF-B8CE-7B683FCC4B63}" destId="{DB48CF54-C8B6-428D-8B04-81630A6C12BF}" srcOrd="5" destOrd="0" presId="urn:microsoft.com/office/officeart/2005/8/layout/orgChart1"/>
    <dgm:cxn modelId="{49511051-9F9F-444B-9C56-DBEA09AA54D2}" type="presParOf" srcId="{DB48CF54-C8B6-428D-8B04-81630A6C12BF}" destId="{52DB5691-E5C1-4BC8-A810-64CEF242A1CE}" srcOrd="0" destOrd="0" presId="urn:microsoft.com/office/officeart/2005/8/layout/orgChart1"/>
    <dgm:cxn modelId="{2EFF1520-DF44-4BD9-BA4F-8A52464A4006}" type="presParOf" srcId="{52DB5691-E5C1-4BC8-A810-64CEF242A1CE}" destId="{926967FA-C3BB-4E22-9C19-1C0275CEBA6E}" srcOrd="0" destOrd="0" presId="urn:microsoft.com/office/officeart/2005/8/layout/orgChart1"/>
    <dgm:cxn modelId="{E5AD9806-6241-4B43-9B20-B6D62CFA10C8}" type="presParOf" srcId="{52DB5691-E5C1-4BC8-A810-64CEF242A1CE}" destId="{740876E9-5851-48B1-87B9-F9D23939FDEE}" srcOrd="1" destOrd="0" presId="urn:microsoft.com/office/officeart/2005/8/layout/orgChart1"/>
    <dgm:cxn modelId="{C1EF02C0-E406-4014-B7E2-1F134F16C71F}" type="presParOf" srcId="{DB48CF54-C8B6-428D-8B04-81630A6C12BF}" destId="{3237CF40-1401-4EC6-A378-C9067839F936}" srcOrd="1" destOrd="0" presId="urn:microsoft.com/office/officeart/2005/8/layout/orgChart1"/>
    <dgm:cxn modelId="{444AFDC1-021E-44BF-9CA6-0F14C2A043B9}" type="presParOf" srcId="{DB48CF54-C8B6-428D-8B04-81630A6C12BF}" destId="{2DFDFA03-2E5B-4EE5-B78C-29273E76B913}" srcOrd="2" destOrd="0" presId="urn:microsoft.com/office/officeart/2005/8/layout/orgChart1"/>
    <dgm:cxn modelId="{059C92CD-BAD6-4283-B1C8-25B14F968954}" type="presParOf" srcId="{B24D76AD-E1CA-4B27-837F-130D3E9781C5}" destId="{C80F8FAA-1EA7-4D47-AF69-4067695CBB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3DAEE-D572-4624-892D-C290E2EBFABE}">
      <dsp:nvSpPr>
        <dsp:cNvPr id="0" name=""/>
        <dsp:cNvSpPr/>
      </dsp:nvSpPr>
      <dsp:spPr>
        <a:xfrm>
          <a:off x="2465988" y="1110423"/>
          <a:ext cx="456207" cy="784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229" y="0"/>
              </a:lnTo>
              <a:lnTo>
                <a:pt x="269229" y="784329"/>
              </a:lnTo>
              <a:lnTo>
                <a:pt x="456207" y="784329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3C7BC-B97E-4F8D-B563-324C3ABFCFEE}">
      <dsp:nvSpPr>
        <dsp:cNvPr id="0" name=""/>
        <dsp:cNvSpPr/>
      </dsp:nvSpPr>
      <dsp:spPr>
        <a:xfrm>
          <a:off x="2465988" y="1045028"/>
          <a:ext cx="456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5394"/>
              </a:moveTo>
              <a:lnTo>
                <a:pt x="269229" y="65394"/>
              </a:lnTo>
              <a:lnTo>
                <a:pt x="269229" y="45720"/>
              </a:lnTo>
              <a:lnTo>
                <a:pt x="456207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8813-4D60-4A3A-8539-36A3AB871C98}">
      <dsp:nvSpPr>
        <dsp:cNvPr id="0" name=""/>
        <dsp:cNvSpPr/>
      </dsp:nvSpPr>
      <dsp:spPr>
        <a:xfrm>
          <a:off x="2465988" y="286743"/>
          <a:ext cx="456207" cy="823679"/>
        </a:xfrm>
        <a:custGeom>
          <a:avLst/>
          <a:gdLst/>
          <a:ahLst/>
          <a:cxnLst/>
          <a:rect l="0" t="0" r="0" b="0"/>
          <a:pathLst>
            <a:path>
              <a:moveTo>
                <a:pt x="0" y="823679"/>
              </a:moveTo>
              <a:lnTo>
                <a:pt x="269229" y="823679"/>
              </a:lnTo>
              <a:lnTo>
                <a:pt x="269229" y="0"/>
              </a:lnTo>
              <a:lnTo>
                <a:pt x="456207" y="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A1F55-5DF9-438B-8E10-702416A12217}">
      <dsp:nvSpPr>
        <dsp:cNvPr id="0" name=""/>
        <dsp:cNvSpPr/>
      </dsp:nvSpPr>
      <dsp:spPr>
        <a:xfrm>
          <a:off x="596210" y="825282"/>
          <a:ext cx="1869777" cy="57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Correlatio</a:t>
          </a:r>
          <a:r>
            <a:rPr lang="en-US" sz="3100" kern="1200" dirty="0"/>
            <a:t>n</a:t>
          </a:r>
        </a:p>
      </dsp:txBody>
      <dsp:txXfrm>
        <a:off x="596210" y="825282"/>
        <a:ext cx="1869777" cy="570282"/>
      </dsp:txXfrm>
    </dsp:sp>
    <dsp:sp modelId="{E081B960-D9FA-4E9B-BA35-4CA976BAC04F}">
      <dsp:nvSpPr>
        <dsp:cNvPr id="0" name=""/>
        <dsp:cNvSpPr/>
      </dsp:nvSpPr>
      <dsp:spPr>
        <a:xfrm>
          <a:off x="2922195" y="1602"/>
          <a:ext cx="1869777" cy="57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Positive</a:t>
          </a:r>
        </a:p>
      </dsp:txBody>
      <dsp:txXfrm>
        <a:off x="2922195" y="1602"/>
        <a:ext cx="1869777" cy="570282"/>
      </dsp:txXfrm>
    </dsp:sp>
    <dsp:sp modelId="{F235122F-FE1F-4FF5-812E-067267476004}">
      <dsp:nvSpPr>
        <dsp:cNvPr id="0" name=""/>
        <dsp:cNvSpPr/>
      </dsp:nvSpPr>
      <dsp:spPr>
        <a:xfrm>
          <a:off x="2922195" y="805607"/>
          <a:ext cx="1869777" cy="57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Negative</a:t>
          </a:r>
        </a:p>
      </dsp:txBody>
      <dsp:txXfrm>
        <a:off x="2922195" y="805607"/>
        <a:ext cx="1869777" cy="570282"/>
      </dsp:txXfrm>
    </dsp:sp>
    <dsp:sp modelId="{3208535C-C3A2-42D7-A6D7-5F482B6C74D3}">
      <dsp:nvSpPr>
        <dsp:cNvPr id="0" name=""/>
        <dsp:cNvSpPr/>
      </dsp:nvSpPr>
      <dsp:spPr>
        <a:xfrm>
          <a:off x="2922195" y="1609611"/>
          <a:ext cx="1869777" cy="57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Zero</a:t>
          </a:r>
        </a:p>
      </dsp:txBody>
      <dsp:txXfrm>
        <a:off x="2922195" y="1609611"/>
        <a:ext cx="1869777" cy="570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2ECC-33E2-4EDA-AD62-1CDE80A7C66A}">
      <dsp:nvSpPr>
        <dsp:cNvPr id="0" name=""/>
        <dsp:cNvSpPr/>
      </dsp:nvSpPr>
      <dsp:spPr>
        <a:xfrm>
          <a:off x="3818607" y="1292866"/>
          <a:ext cx="3130831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Kinds of Correlation</a:t>
          </a:r>
        </a:p>
      </dsp:txBody>
      <dsp:txXfrm>
        <a:off x="3844378" y="1318637"/>
        <a:ext cx="3079289" cy="828351"/>
      </dsp:txXfrm>
    </dsp:sp>
    <dsp:sp modelId="{9D531C6C-F0FD-4C7B-9111-CB1A93A939CE}">
      <dsp:nvSpPr>
        <dsp:cNvPr id="0" name=""/>
        <dsp:cNvSpPr/>
      </dsp:nvSpPr>
      <dsp:spPr>
        <a:xfrm>
          <a:off x="1523492" y="2172759"/>
          <a:ext cx="3860531" cy="351957"/>
        </a:xfrm>
        <a:custGeom>
          <a:avLst/>
          <a:gdLst/>
          <a:ahLst/>
          <a:cxnLst/>
          <a:rect l="0" t="0" r="0" b="0"/>
          <a:pathLst>
            <a:path>
              <a:moveTo>
                <a:pt x="3860531" y="0"/>
              </a:moveTo>
              <a:lnTo>
                <a:pt x="3860531" y="175978"/>
              </a:lnTo>
              <a:lnTo>
                <a:pt x="0" y="175978"/>
              </a:lnTo>
              <a:lnTo>
                <a:pt x="0" y="35195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920A0-2AAE-4482-B1E8-6E1562F34F7D}">
      <dsp:nvSpPr>
        <dsp:cNvPr id="0" name=""/>
        <dsp:cNvSpPr/>
      </dsp:nvSpPr>
      <dsp:spPr>
        <a:xfrm>
          <a:off x="863572" y="2524716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Direction of change </a:t>
          </a:r>
        </a:p>
      </dsp:txBody>
      <dsp:txXfrm>
        <a:off x="889343" y="2550487"/>
        <a:ext cx="1268297" cy="828351"/>
      </dsp:txXfrm>
    </dsp:sp>
    <dsp:sp modelId="{74E17C97-8E14-4A15-A32F-69BF8AB717DF}">
      <dsp:nvSpPr>
        <dsp:cNvPr id="0" name=""/>
        <dsp:cNvSpPr/>
      </dsp:nvSpPr>
      <dsp:spPr>
        <a:xfrm>
          <a:off x="665596" y="3404610"/>
          <a:ext cx="857895" cy="351957"/>
        </a:xfrm>
        <a:custGeom>
          <a:avLst/>
          <a:gdLst/>
          <a:ahLst/>
          <a:cxnLst/>
          <a:rect l="0" t="0" r="0" b="0"/>
          <a:pathLst>
            <a:path>
              <a:moveTo>
                <a:pt x="857895" y="0"/>
              </a:moveTo>
              <a:lnTo>
                <a:pt x="857895" y="175978"/>
              </a:lnTo>
              <a:lnTo>
                <a:pt x="0" y="175978"/>
              </a:lnTo>
              <a:lnTo>
                <a:pt x="0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3E952-6419-4E31-BE4E-E11039432F1A}">
      <dsp:nvSpPr>
        <dsp:cNvPr id="0" name=""/>
        <dsp:cNvSpPr/>
      </dsp:nvSpPr>
      <dsp:spPr>
        <a:xfrm>
          <a:off x="5676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Positive</a:t>
          </a:r>
        </a:p>
      </dsp:txBody>
      <dsp:txXfrm>
        <a:off x="31447" y="3782338"/>
        <a:ext cx="1268297" cy="828351"/>
      </dsp:txXfrm>
    </dsp:sp>
    <dsp:sp modelId="{A822359C-16B5-4A5A-A462-6C9E6BA7E0BC}">
      <dsp:nvSpPr>
        <dsp:cNvPr id="0" name=""/>
        <dsp:cNvSpPr/>
      </dsp:nvSpPr>
      <dsp:spPr>
        <a:xfrm>
          <a:off x="1523492" y="3404610"/>
          <a:ext cx="857895" cy="35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78"/>
              </a:lnTo>
              <a:lnTo>
                <a:pt x="857895" y="175978"/>
              </a:lnTo>
              <a:lnTo>
                <a:pt x="857895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98576-456D-48E9-98E0-0080E4B4014E}">
      <dsp:nvSpPr>
        <dsp:cNvPr id="0" name=""/>
        <dsp:cNvSpPr/>
      </dsp:nvSpPr>
      <dsp:spPr>
        <a:xfrm>
          <a:off x="1721468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Negative</a:t>
          </a:r>
        </a:p>
      </dsp:txBody>
      <dsp:txXfrm>
        <a:off x="1747239" y="3782338"/>
        <a:ext cx="1268297" cy="828351"/>
      </dsp:txXfrm>
    </dsp:sp>
    <dsp:sp modelId="{24E9F8BC-5FE3-429C-8BBE-0A354648D615}">
      <dsp:nvSpPr>
        <dsp:cNvPr id="0" name=""/>
        <dsp:cNvSpPr/>
      </dsp:nvSpPr>
      <dsp:spPr>
        <a:xfrm>
          <a:off x="4955075" y="2172759"/>
          <a:ext cx="428947" cy="351957"/>
        </a:xfrm>
        <a:custGeom>
          <a:avLst/>
          <a:gdLst/>
          <a:ahLst/>
          <a:cxnLst/>
          <a:rect l="0" t="0" r="0" b="0"/>
          <a:pathLst>
            <a:path>
              <a:moveTo>
                <a:pt x="428947" y="0"/>
              </a:moveTo>
              <a:lnTo>
                <a:pt x="428947" y="175978"/>
              </a:lnTo>
              <a:lnTo>
                <a:pt x="0" y="175978"/>
              </a:lnTo>
              <a:lnTo>
                <a:pt x="0" y="35195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5A584-1003-46D3-8489-82D7C302752B}">
      <dsp:nvSpPr>
        <dsp:cNvPr id="0" name=""/>
        <dsp:cNvSpPr/>
      </dsp:nvSpPr>
      <dsp:spPr>
        <a:xfrm>
          <a:off x="4295155" y="2524716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Change in proportion</a:t>
          </a:r>
        </a:p>
      </dsp:txBody>
      <dsp:txXfrm>
        <a:off x="4320926" y="2550487"/>
        <a:ext cx="1268297" cy="828351"/>
      </dsp:txXfrm>
    </dsp:sp>
    <dsp:sp modelId="{46221E39-8343-4054-9B67-DFE2B1F047D0}">
      <dsp:nvSpPr>
        <dsp:cNvPr id="0" name=""/>
        <dsp:cNvSpPr/>
      </dsp:nvSpPr>
      <dsp:spPr>
        <a:xfrm>
          <a:off x="4097179" y="3404610"/>
          <a:ext cx="857895" cy="351957"/>
        </a:xfrm>
        <a:custGeom>
          <a:avLst/>
          <a:gdLst/>
          <a:ahLst/>
          <a:cxnLst/>
          <a:rect l="0" t="0" r="0" b="0"/>
          <a:pathLst>
            <a:path>
              <a:moveTo>
                <a:pt x="857895" y="0"/>
              </a:moveTo>
              <a:lnTo>
                <a:pt x="857895" y="175978"/>
              </a:lnTo>
              <a:lnTo>
                <a:pt x="0" y="175978"/>
              </a:lnTo>
              <a:lnTo>
                <a:pt x="0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893DC-CB20-4686-B5F1-CFBDFD2E2CE4}">
      <dsp:nvSpPr>
        <dsp:cNvPr id="0" name=""/>
        <dsp:cNvSpPr/>
      </dsp:nvSpPr>
      <dsp:spPr>
        <a:xfrm>
          <a:off x="3437260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Linear</a:t>
          </a:r>
        </a:p>
      </dsp:txBody>
      <dsp:txXfrm>
        <a:off x="3463031" y="3782338"/>
        <a:ext cx="1268297" cy="828351"/>
      </dsp:txXfrm>
    </dsp:sp>
    <dsp:sp modelId="{C102B02B-C34F-4116-8997-5A6B602CE169}">
      <dsp:nvSpPr>
        <dsp:cNvPr id="0" name=""/>
        <dsp:cNvSpPr/>
      </dsp:nvSpPr>
      <dsp:spPr>
        <a:xfrm>
          <a:off x="4955075" y="3404610"/>
          <a:ext cx="857895" cy="35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78"/>
              </a:lnTo>
              <a:lnTo>
                <a:pt x="857895" y="175978"/>
              </a:lnTo>
              <a:lnTo>
                <a:pt x="857895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983FD-AB3F-4E29-AB6F-80194F718DCE}">
      <dsp:nvSpPr>
        <dsp:cNvPr id="0" name=""/>
        <dsp:cNvSpPr/>
      </dsp:nvSpPr>
      <dsp:spPr>
        <a:xfrm>
          <a:off x="5153051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Non-linear</a:t>
          </a:r>
        </a:p>
      </dsp:txBody>
      <dsp:txXfrm>
        <a:off x="5178822" y="3782338"/>
        <a:ext cx="1268297" cy="828351"/>
      </dsp:txXfrm>
    </dsp:sp>
    <dsp:sp modelId="{EAB08E10-24EA-4285-BFA1-8C281AFAF58C}">
      <dsp:nvSpPr>
        <dsp:cNvPr id="0" name=""/>
        <dsp:cNvSpPr/>
      </dsp:nvSpPr>
      <dsp:spPr>
        <a:xfrm>
          <a:off x="5384023" y="2172759"/>
          <a:ext cx="3860531" cy="35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78"/>
              </a:lnTo>
              <a:lnTo>
                <a:pt x="3860531" y="175978"/>
              </a:lnTo>
              <a:lnTo>
                <a:pt x="3860531" y="35195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5A8C9-C38A-487B-A7AA-0328C139B9E4}">
      <dsp:nvSpPr>
        <dsp:cNvPr id="0" name=""/>
        <dsp:cNvSpPr/>
      </dsp:nvSpPr>
      <dsp:spPr>
        <a:xfrm>
          <a:off x="8584634" y="2524716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Number of variables</a:t>
          </a:r>
        </a:p>
      </dsp:txBody>
      <dsp:txXfrm>
        <a:off x="8610405" y="2550487"/>
        <a:ext cx="1268297" cy="828351"/>
      </dsp:txXfrm>
    </dsp:sp>
    <dsp:sp modelId="{87488862-0ACC-4F98-9BA2-103DEBBFB97E}">
      <dsp:nvSpPr>
        <dsp:cNvPr id="0" name=""/>
        <dsp:cNvSpPr/>
      </dsp:nvSpPr>
      <dsp:spPr>
        <a:xfrm>
          <a:off x="7528763" y="3404610"/>
          <a:ext cx="1715791" cy="351957"/>
        </a:xfrm>
        <a:custGeom>
          <a:avLst/>
          <a:gdLst/>
          <a:ahLst/>
          <a:cxnLst/>
          <a:rect l="0" t="0" r="0" b="0"/>
          <a:pathLst>
            <a:path>
              <a:moveTo>
                <a:pt x="1715791" y="0"/>
              </a:moveTo>
              <a:lnTo>
                <a:pt x="1715791" y="175978"/>
              </a:lnTo>
              <a:lnTo>
                <a:pt x="0" y="175978"/>
              </a:lnTo>
              <a:lnTo>
                <a:pt x="0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586F6-73AB-488B-AC8B-4DA7DC6870B0}">
      <dsp:nvSpPr>
        <dsp:cNvPr id="0" name=""/>
        <dsp:cNvSpPr/>
      </dsp:nvSpPr>
      <dsp:spPr>
        <a:xfrm>
          <a:off x="6868843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Simple</a:t>
          </a:r>
        </a:p>
      </dsp:txBody>
      <dsp:txXfrm>
        <a:off x="6894614" y="3782338"/>
        <a:ext cx="1268297" cy="828351"/>
      </dsp:txXfrm>
    </dsp:sp>
    <dsp:sp modelId="{1837E393-DD66-4995-9800-4561C65123AA}">
      <dsp:nvSpPr>
        <dsp:cNvPr id="0" name=""/>
        <dsp:cNvSpPr/>
      </dsp:nvSpPr>
      <dsp:spPr>
        <a:xfrm>
          <a:off x="9198834" y="3404610"/>
          <a:ext cx="91440" cy="351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F2F4C-2DDA-4713-8AEB-98D9627BA2C6}">
      <dsp:nvSpPr>
        <dsp:cNvPr id="0" name=""/>
        <dsp:cNvSpPr/>
      </dsp:nvSpPr>
      <dsp:spPr>
        <a:xfrm>
          <a:off x="8584634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Partial</a:t>
          </a:r>
        </a:p>
      </dsp:txBody>
      <dsp:txXfrm>
        <a:off x="8610405" y="3782338"/>
        <a:ext cx="1268297" cy="828351"/>
      </dsp:txXfrm>
    </dsp:sp>
    <dsp:sp modelId="{5C8AB34E-933E-4C15-A351-A5805D37AA33}">
      <dsp:nvSpPr>
        <dsp:cNvPr id="0" name=""/>
        <dsp:cNvSpPr/>
      </dsp:nvSpPr>
      <dsp:spPr>
        <a:xfrm>
          <a:off x="9244554" y="3404610"/>
          <a:ext cx="1715791" cy="35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78"/>
              </a:lnTo>
              <a:lnTo>
                <a:pt x="1715791" y="175978"/>
              </a:lnTo>
              <a:lnTo>
                <a:pt x="1715791" y="3519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D9869-F6B4-4E69-A8D3-A54B1B6C87B6}">
      <dsp:nvSpPr>
        <dsp:cNvPr id="0" name=""/>
        <dsp:cNvSpPr/>
      </dsp:nvSpPr>
      <dsp:spPr>
        <a:xfrm>
          <a:off x="10300426" y="3756567"/>
          <a:ext cx="1319839" cy="8798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Multiple</a:t>
          </a:r>
        </a:p>
      </dsp:txBody>
      <dsp:txXfrm>
        <a:off x="10326197" y="3782338"/>
        <a:ext cx="1268297" cy="828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C66A1-9503-441C-AE28-A9873CDEDAD0}">
      <dsp:nvSpPr>
        <dsp:cNvPr id="0" name=""/>
        <dsp:cNvSpPr/>
      </dsp:nvSpPr>
      <dsp:spPr>
        <a:xfrm>
          <a:off x="3670798" y="478476"/>
          <a:ext cx="3160946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Methods to calculate Correlation</a:t>
          </a:r>
        </a:p>
      </dsp:txBody>
      <dsp:txXfrm>
        <a:off x="3707412" y="515090"/>
        <a:ext cx="3087718" cy="1176852"/>
      </dsp:txXfrm>
    </dsp:sp>
    <dsp:sp modelId="{06BF8C2D-5893-4294-BB01-E096CBBBD54A}">
      <dsp:nvSpPr>
        <dsp:cNvPr id="0" name=""/>
        <dsp:cNvSpPr/>
      </dsp:nvSpPr>
      <dsp:spPr>
        <a:xfrm>
          <a:off x="2179796" y="1728557"/>
          <a:ext cx="3071475" cy="500032"/>
        </a:xfrm>
        <a:custGeom>
          <a:avLst/>
          <a:gdLst/>
          <a:ahLst/>
          <a:cxnLst/>
          <a:rect l="0" t="0" r="0" b="0"/>
          <a:pathLst>
            <a:path>
              <a:moveTo>
                <a:pt x="3071475" y="0"/>
              </a:moveTo>
              <a:lnTo>
                <a:pt x="3071475" y="250016"/>
              </a:lnTo>
              <a:lnTo>
                <a:pt x="0" y="250016"/>
              </a:lnTo>
              <a:lnTo>
                <a:pt x="0" y="50003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9A575-CFB5-4F60-A9A7-CC509D1BB04D}">
      <dsp:nvSpPr>
        <dsp:cNvPr id="0" name=""/>
        <dsp:cNvSpPr/>
      </dsp:nvSpPr>
      <dsp:spPr>
        <a:xfrm>
          <a:off x="757649" y="2228589"/>
          <a:ext cx="2844295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Karl Pearson’s Coefficient of Correlation</a:t>
          </a:r>
        </a:p>
      </dsp:txBody>
      <dsp:txXfrm>
        <a:off x="794263" y="2265203"/>
        <a:ext cx="2771067" cy="1176852"/>
      </dsp:txXfrm>
    </dsp:sp>
    <dsp:sp modelId="{97DD4A28-4E29-45C4-90FC-A40A13061C35}">
      <dsp:nvSpPr>
        <dsp:cNvPr id="0" name=""/>
        <dsp:cNvSpPr/>
      </dsp:nvSpPr>
      <dsp:spPr>
        <a:xfrm>
          <a:off x="960968" y="3478669"/>
          <a:ext cx="1218828" cy="500032"/>
        </a:xfrm>
        <a:custGeom>
          <a:avLst/>
          <a:gdLst/>
          <a:ahLst/>
          <a:cxnLst/>
          <a:rect l="0" t="0" r="0" b="0"/>
          <a:pathLst>
            <a:path>
              <a:moveTo>
                <a:pt x="1218828" y="0"/>
              </a:moveTo>
              <a:lnTo>
                <a:pt x="1218828" y="250016"/>
              </a:lnTo>
              <a:lnTo>
                <a:pt x="0" y="250016"/>
              </a:lnTo>
              <a:lnTo>
                <a:pt x="0" y="50003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93102-0D81-4DA0-8CCA-EE567D1EF73E}">
      <dsp:nvSpPr>
        <dsp:cNvPr id="0" name=""/>
        <dsp:cNvSpPr/>
      </dsp:nvSpPr>
      <dsp:spPr>
        <a:xfrm>
          <a:off x="23408" y="3978701"/>
          <a:ext cx="1875120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Actual Mean</a:t>
          </a:r>
        </a:p>
      </dsp:txBody>
      <dsp:txXfrm>
        <a:off x="60022" y="4015315"/>
        <a:ext cx="1801892" cy="1176852"/>
      </dsp:txXfrm>
    </dsp:sp>
    <dsp:sp modelId="{D685FC5E-27C7-4D04-A8D9-AF12452243CA}">
      <dsp:nvSpPr>
        <dsp:cNvPr id="0" name=""/>
        <dsp:cNvSpPr/>
      </dsp:nvSpPr>
      <dsp:spPr>
        <a:xfrm>
          <a:off x="2179796" y="3478669"/>
          <a:ext cx="1218828" cy="500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16"/>
              </a:lnTo>
              <a:lnTo>
                <a:pt x="1218828" y="250016"/>
              </a:lnTo>
              <a:lnTo>
                <a:pt x="1218828" y="50003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817A7-2DD4-4474-9BB5-58214BBD3DE4}">
      <dsp:nvSpPr>
        <dsp:cNvPr id="0" name=""/>
        <dsp:cNvSpPr/>
      </dsp:nvSpPr>
      <dsp:spPr>
        <a:xfrm>
          <a:off x="2461064" y="3978701"/>
          <a:ext cx="1875120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Assumed Mean</a:t>
          </a:r>
        </a:p>
      </dsp:txBody>
      <dsp:txXfrm>
        <a:off x="2497678" y="4015315"/>
        <a:ext cx="1801892" cy="1176852"/>
      </dsp:txXfrm>
    </dsp:sp>
    <dsp:sp modelId="{832E5AFB-F30F-46A8-8A6B-C8C357AC2036}">
      <dsp:nvSpPr>
        <dsp:cNvPr id="0" name=""/>
        <dsp:cNvSpPr/>
      </dsp:nvSpPr>
      <dsp:spPr>
        <a:xfrm>
          <a:off x="5102040" y="1728557"/>
          <a:ext cx="149231" cy="500032"/>
        </a:xfrm>
        <a:custGeom>
          <a:avLst/>
          <a:gdLst/>
          <a:ahLst/>
          <a:cxnLst/>
          <a:rect l="0" t="0" r="0" b="0"/>
          <a:pathLst>
            <a:path>
              <a:moveTo>
                <a:pt x="149231" y="0"/>
              </a:moveTo>
              <a:lnTo>
                <a:pt x="149231" y="250016"/>
              </a:lnTo>
              <a:lnTo>
                <a:pt x="0" y="250016"/>
              </a:lnTo>
              <a:lnTo>
                <a:pt x="0" y="50003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00A13-8E19-4B41-BD13-2AE196F225DC}">
      <dsp:nvSpPr>
        <dsp:cNvPr id="0" name=""/>
        <dsp:cNvSpPr/>
      </dsp:nvSpPr>
      <dsp:spPr>
        <a:xfrm>
          <a:off x="4164480" y="2228589"/>
          <a:ext cx="1875120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Scatter Diagram</a:t>
          </a:r>
        </a:p>
      </dsp:txBody>
      <dsp:txXfrm>
        <a:off x="4201094" y="2265203"/>
        <a:ext cx="1801892" cy="1176852"/>
      </dsp:txXfrm>
    </dsp:sp>
    <dsp:sp modelId="{96184258-6B32-4961-A6E2-5D90969AB0AA}">
      <dsp:nvSpPr>
        <dsp:cNvPr id="0" name=""/>
        <dsp:cNvSpPr/>
      </dsp:nvSpPr>
      <dsp:spPr>
        <a:xfrm>
          <a:off x="5251272" y="1728557"/>
          <a:ext cx="2940573" cy="500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16"/>
              </a:lnTo>
              <a:lnTo>
                <a:pt x="2940573" y="250016"/>
              </a:lnTo>
              <a:lnTo>
                <a:pt x="2940573" y="500032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C0635-D67A-4B26-98FF-59D396DBE560}">
      <dsp:nvSpPr>
        <dsp:cNvPr id="0" name=""/>
        <dsp:cNvSpPr/>
      </dsp:nvSpPr>
      <dsp:spPr>
        <a:xfrm>
          <a:off x="6638795" y="2228589"/>
          <a:ext cx="3106099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Spearman’s Rank Correlation</a:t>
          </a:r>
        </a:p>
      </dsp:txBody>
      <dsp:txXfrm>
        <a:off x="6675409" y="2265203"/>
        <a:ext cx="3032871" cy="1176852"/>
      </dsp:txXfrm>
    </dsp:sp>
    <dsp:sp modelId="{8F97FA38-FFFB-4715-B949-F50E311C258A}">
      <dsp:nvSpPr>
        <dsp:cNvPr id="0" name=""/>
        <dsp:cNvSpPr/>
      </dsp:nvSpPr>
      <dsp:spPr>
        <a:xfrm>
          <a:off x="5836281" y="3478669"/>
          <a:ext cx="2355563" cy="500032"/>
        </a:xfrm>
        <a:custGeom>
          <a:avLst/>
          <a:gdLst/>
          <a:ahLst/>
          <a:cxnLst/>
          <a:rect l="0" t="0" r="0" b="0"/>
          <a:pathLst>
            <a:path>
              <a:moveTo>
                <a:pt x="2355563" y="0"/>
              </a:moveTo>
              <a:lnTo>
                <a:pt x="2355563" y="250016"/>
              </a:lnTo>
              <a:lnTo>
                <a:pt x="0" y="250016"/>
              </a:lnTo>
              <a:lnTo>
                <a:pt x="0" y="50003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69717-57D1-4028-8ABB-19BC9CE18934}">
      <dsp:nvSpPr>
        <dsp:cNvPr id="0" name=""/>
        <dsp:cNvSpPr/>
      </dsp:nvSpPr>
      <dsp:spPr>
        <a:xfrm>
          <a:off x="4898721" y="3978701"/>
          <a:ext cx="1875120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When Ranks are given</a:t>
          </a:r>
        </a:p>
      </dsp:txBody>
      <dsp:txXfrm>
        <a:off x="4935335" y="4015315"/>
        <a:ext cx="1801892" cy="1176852"/>
      </dsp:txXfrm>
    </dsp:sp>
    <dsp:sp modelId="{56789B15-E5E9-4A1E-A16D-A974746290E7}">
      <dsp:nvSpPr>
        <dsp:cNvPr id="0" name=""/>
        <dsp:cNvSpPr/>
      </dsp:nvSpPr>
      <dsp:spPr>
        <a:xfrm>
          <a:off x="8146125" y="3478669"/>
          <a:ext cx="91440" cy="500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016"/>
              </a:lnTo>
              <a:lnTo>
                <a:pt x="127812" y="250016"/>
              </a:lnTo>
              <a:lnTo>
                <a:pt x="127812" y="50003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CB7D6-2A93-421A-8DD1-339AD7684FD0}">
      <dsp:nvSpPr>
        <dsp:cNvPr id="0" name=""/>
        <dsp:cNvSpPr/>
      </dsp:nvSpPr>
      <dsp:spPr>
        <a:xfrm>
          <a:off x="7336378" y="3978701"/>
          <a:ext cx="1875120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When Ranks are not given</a:t>
          </a:r>
        </a:p>
      </dsp:txBody>
      <dsp:txXfrm>
        <a:off x="7372992" y="4015315"/>
        <a:ext cx="1801892" cy="1176852"/>
      </dsp:txXfrm>
    </dsp:sp>
    <dsp:sp modelId="{53D7C72B-5FE3-42F0-B162-E098D5B3A46E}">
      <dsp:nvSpPr>
        <dsp:cNvPr id="0" name=""/>
        <dsp:cNvSpPr/>
      </dsp:nvSpPr>
      <dsp:spPr>
        <a:xfrm>
          <a:off x="8191845" y="3478669"/>
          <a:ext cx="2437656" cy="500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16"/>
              </a:lnTo>
              <a:lnTo>
                <a:pt x="2437656" y="250016"/>
              </a:lnTo>
              <a:lnTo>
                <a:pt x="2437656" y="50003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A7795-909D-4217-913B-6A0AA718579C}">
      <dsp:nvSpPr>
        <dsp:cNvPr id="0" name=""/>
        <dsp:cNvSpPr/>
      </dsp:nvSpPr>
      <dsp:spPr>
        <a:xfrm>
          <a:off x="9774034" y="3978701"/>
          <a:ext cx="1710934" cy="1250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ell MT" panose="02020503060305020303" pitchFamily="18" charset="0"/>
            </a:rPr>
            <a:t>When Ranks are equal</a:t>
          </a:r>
        </a:p>
      </dsp:txBody>
      <dsp:txXfrm>
        <a:off x="9810648" y="4015315"/>
        <a:ext cx="1637706" cy="1176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F85FB-CEA6-4649-80A7-F485F5FBF31D}">
      <dsp:nvSpPr>
        <dsp:cNvPr id="0" name=""/>
        <dsp:cNvSpPr/>
      </dsp:nvSpPr>
      <dsp:spPr>
        <a:xfrm>
          <a:off x="4618317" y="1992839"/>
          <a:ext cx="2630068" cy="56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50"/>
              </a:lnTo>
              <a:lnTo>
                <a:pt x="2630068" y="282950"/>
              </a:lnTo>
              <a:lnTo>
                <a:pt x="2630068" y="56590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B906F-403A-45C1-BD36-A6A1CF8E9CAF}">
      <dsp:nvSpPr>
        <dsp:cNvPr id="0" name=""/>
        <dsp:cNvSpPr/>
      </dsp:nvSpPr>
      <dsp:spPr>
        <a:xfrm>
          <a:off x="2351288" y="1992839"/>
          <a:ext cx="2267029" cy="565901"/>
        </a:xfrm>
        <a:custGeom>
          <a:avLst/>
          <a:gdLst/>
          <a:ahLst/>
          <a:cxnLst/>
          <a:rect l="0" t="0" r="0" b="0"/>
          <a:pathLst>
            <a:path>
              <a:moveTo>
                <a:pt x="2267029" y="0"/>
              </a:moveTo>
              <a:lnTo>
                <a:pt x="2267029" y="282950"/>
              </a:lnTo>
              <a:lnTo>
                <a:pt x="0" y="282950"/>
              </a:lnTo>
              <a:lnTo>
                <a:pt x="0" y="56590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5F3A1-DAAA-42FF-A5B1-5F3A49BC9324}">
      <dsp:nvSpPr>
        <dsp:cNvPr id="0" name=""/>
        <dsp:cNvSpPr/>
      </dsp:nvSpPr>
      <dsp:spPr>
        <a:xfrm>
          <a:off x="2142847" y="645454"/>
          <a:ext cx="4950939" cy="1347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ell MT" panose="02020503060305020303" pitchFamily="18" charset="0"/>
            </a:rPr>
            <a:t>Karl Pearson’s Coefficient of Correlation</a:t>
          </a:r>
        </a:p>
      </dsp:txBody>
      <dsp:txXfrm>
        <a:off x="2142847" y="645454"/>
        <a:ext cx="4950939" cy="1347385"/>
      </dsp:txXfrm>
    </dsp:sp>
    <dsp:sp modelId="{C8AE5448-C06B-4235-AB4D-7AC2D02B85A0}">
      <dsp:nvSpPr>
        <dsp:cNvPr id="0" name=""/>
        <dsp:cNvSpPr/>
      </dsp:nvSpPr>
      <dsp:spPr>
        <a:xfrm>
          <a:off x="4170" y="2558740"/>
          <a:ext cx="4694235" cy="1347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ell MT" panose="02020503060305020303" pitchFamily="18" charset="0"/>
            </a:rPr>
            <a:t>Direct Method/Actual Mean Method</a:t>
          </a:r>
        </a:p>
      </dsp:txBody>
      <dsp:txXfrm>
        <a:off x="4170" y="2558740"/>
        <a:ext cx="4694235" cy="1347385"/>
      </dsp:txXfrm>
    </dsp:sp>
    <dsp:sp modelId="{5149CEEB-77B5-4B51-9775-1050ABEF46C5}">
      <dsp:nvSpPr>
        <dsp:cNvPr id="0" name=""/>
        <dsp:cNvSpPr/>
      </dsp:nvSpPr>
      <dsp:spPr>
        <a:xfrm>
          <a:off x="5264307" y="2558740"/>
          <a:ext cx="3968156" cy="1347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ell MT" panose="02020503060305020303" pitchFamily="18" charset="0"/>
            </a:rPr>
            <a:t>Shortcut Method/Assumed Mean Method</a:t>
          </a:r>
        </a:p>
      </dsp:txBody>
      <dsp:txXfrm>
        <a:off x="5264307" y="2558740"/>
        <a:ext cx="3968156" cy="1347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C2FDB-4A9D-4258-87CD-7ACE24415E42}">
      <dsp:nvSpPr>
        <dsp:cNvPr id="0" name=""/>
        <dsp:cNvSpPr/>
      </dsp:nvSpPr>
      <dsp:spPr>
        <a:xfrm>
          <a:off x="4064000" y="1535462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1958A-D17C-4990-B666-D4F05CB93E04}">
      <dsp:nvSpPr>
        <dsp:cNvPr id="0" name=""/>
        <dsp:cNvSpPr/>
      </dsp:nvSpPr>
      <dsp:spPr>
        <a:xfrm>
          <a:off x="4018280" y="1535462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69231-001A-48A5-8910-0BA1C400D8EF}">
      <dsp:nvSpPr>
        <dsp:cNvPr id="0" name=""/>
        <dsp:cNvSpPr/>
      </dsp:nvSpPr>
      <dsp:spPr>
        <a:xfrm>
          <a:off x="1188690" y="1535462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026F1-E66E-46B1-BC6E-0845C9883BAA}">
      <dsp:nvSpPr>
        <dsp:cNvPr id="0" name=""/>
        <dsp:cNvSpPr/>
      </dsp:nvSpPr>
      <dsp:spPr>
        <a:xfrm>
          <a:off x="2311403" y="347317"/>
          <a:ext cx="3505192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Spearman’s Rank Correlation</a:t>
          </a:r>
        </a:p>
      </dsp:txBody>
      <dsp:txXfrm>
        <a:off x="2311403" y="347317"/>
        <a:ext cx="3505192" cy="1188144"/>
      </dsp:txXfrm>
    </dsp:sp>
    <dsp:sp modelId="{DBC33055-D00C-4D94-9188-D5CFF71831F1}">
      <dsp:nvSpPr>
        <dsp:cNvPr id="0" name=""/>
        <dsp:cNvSpPr/>
      </dsp:nvSpPr>
      <dsp:spPr>
        <a:xfrm>
          <a:off x="545" y="2034482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Ranks are given</a:t>
          </a:r>
        </a:p>
      </dsp:txBody>
      <dsp:txXfrm>
        <a:off x="545" y="2034482"/>
        <a:ext cx="2376289" cy="1188144"/>
      </dsp:txXfrm>
    </dsp:sp>
    <dsp:sp modelId="{D0460685-50DF-4496-B6D8-7B83C25AF953}">
      <dsp:nvSpPr>
        <dsp:cNvPr id="0" name=""/>
        <dsp:cNvSpPr/>
      </dsp:nvSpPr>
      <dsp:spPr>
        <a:xfrm>
          <a:off x="2875855" y="2034482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Ranks are not given</a:t>
          </a:r>
        </a:p>
      </dsp:txBody>
      <dsp:txXfrm>
        <a:off x="2875855" y="2034482"/>
        <a:ext cx="2376289" cy="1188144"/>
      </dsp:txXfrm>
    </dsp:sp>
    <dsp:sp modelId="{926967FA-C3BB-4E22-9C19-1C0275CEBA6E}">
      <dsp:nvSpPr>
        <dsp:cNvPr id="0" name=""/>
        <dsp:cNvSpPr/>
      </dsp:nvSpPr>
      <dsp:spPr>
        <a:xfrm>
          <a:off x="5751165" y="2034482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Ranks are equal</a:t>
          </a:r>
        </a:p>
      </dsp:txBody>
      <dsp:txXfrm>
        <a:off x="5751165" y="2034482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0.07643</cdr:x>
      <cdr:y>0.19148</cdr:y>
    </cdr:from>
    <cdr:to>
      <cdr:x>0.80892</cdr:x>
      <cdr:y>0.88825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6A5EAF4-6FC6-4D44-8817-37C587995407}"/>
            </a:ext>
          </a:extLst>
        </cdr:cNvPr>
        <cdr:cNvCxnSpPr/>
      </cdr:nvCxnSpPr>
      <cdr:spPr>
        <a:xfrm xmlns:a="http://schemas.openxmlformats.org/drawingml/2006/main" flipV="1">
          <a:off x="313509" y="535037"/>
          <a:ext cx="3004457" cy="194694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0.1612</cdr:x>
      <cdr:y>0.07087</cdr:y>
    </cdr:from>
    <cdr:to>
      <cdr:x>0.81694</cdr:x>
      <cdr:y>0.79134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C3A63DEC-28A1-4FF7-8847-A12E2EB0D67B}"/>
            </a:ext>
          </a:extLst>
        </cdr:cNvPr>
        <cdr:cNvCxnSpPr/>
      </cdr:nvCxnSpPr>
      <cdr:spPr>
        <a:xfrm xmlns:a="http://schemas.openxmlformats.org/drawingml/2006/main">
          <a:off x="770709" y="235131"/>
          <a:ext cx="3135085" cy="239050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708D2-02E6-4DED-A14B-0415B8E475E0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FE89-BD29-47D9-B2A7-C4CA3F22A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8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EDB-C607-4FA1-8ABC-9A4D36E9231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1E3B-59AB-4DA5-92C9-67870C27539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7C7D-8597-4021-8EFC-8D75A2100C7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029-B6EC-4F12-A2EB-BF54028341F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4522-305E-403A-B40D-6182684F465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267-905A-435F-8EC9-6ACDD534FC7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7CC-102B-4DE6-8D23-2A3FF7AA159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5A4F-6FDC-4A74-A928-56BA63BEB04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B74E-F5DA-439B-96F6-F78F15DC4C9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00672B-D0EF-4280-99F5-F6385606D48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E3BA-60C0-48EF-98AB-4E52021D721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94FAED-71E3-414A-A091-18866FF3B59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b="1" dirty="0"/>
              <a:t>CORRELATION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519E-FE97-4A81-A004-DF850858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7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446" y="222069"/>
            <a:ext cx="5434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Graphical Representation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Represents direction &amp; degree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Y-axis </a:t>
            </a:r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 independent variables</a:t>
            </a:r>
          </a:p>
          <a:p>
            <a:pPr lvl="1" algn="just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X-axis  dependent variables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Each value represented by a dot</a:t>
            </a:r>
            <a:endParaRPr lang="en-US" sz="2800" dirty="0">
              <a:latin typeface="Bell MT" panose="02020503060305020303" pitchFamily="18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26234295"/>
              </p:ext>
            </p:extLst>
          </p:nvPr>
        </p:nvGraphicFramePr>
        <p:xfrm>
          <a:off x="731519" y="2642358"/>
          <a:ext cx="4101737" cy="279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68729" y="5610120"/>
            <a:ext cx="302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Perfect Positive Correlation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41805586"/>
              </p:ext>
            </p:extLst>
          </p:nvPr>
        </p:nvGraphicFramePr>
        <p:xfrm>
          <a:off x="6596741" y="130919"/>
          <a:ext cx="4425406" cy="278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615646" y="692331"/>
            <a:ext cx="2782388" cy="1658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8884" y="2824097"/>
            <a:ext cx="31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Perfect Negative Correlation</a:t>
            </a: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4262070408"/>
              </p:ext>
            </p:extLst>
          </p:nvPr>
        </p:nvGraphicFramePr>
        <p:xfrm>
          <a:off x="6596741" y="3193429"/>
          <a:ext cx="4570549" cy="2761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15646" y="5864787"/>
            <a:ext cx="31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Limited Positive Correlation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707086" y="3385508"/>
            <a:ext cx="1959428" cy="194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0D1B47-D591-4826-A4B7-2F2F27BF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5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85057200"/>
              </p:ext>
            </p:extLst>
          </p:nvPr>
        </p:nvGraphicFramePr>
        <p:xfrm>
          <a:off x="822960" y="1018903"/>
          <a:ext cx="4781006" cy="3317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3677" y="4336869"/>
            <a:ext cx="327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Limited Negative Correlation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249786332"/>
              </p:ext>
            </p:extLst>
          </p:nvPr>
        </p:nvGraphicFramePr>
        <p:xfrm>
          <a:off x="6113417" y="1018903"/>
          <a:ext cx="4820194" cy="3317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47609" y="4364781"/>
            <a:ext cx="26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Absence of Correlation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BF7EE-7B22-4BAB-ADBF-DC13197C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1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52697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Q: Find the relation for the given data,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101"/>
              </p:ext>
            </p:extLst>
          </p:nvPr>
        </p:nvGraphicFramePr>
        <p:xfrm>
          <a:off x="1052285" y="1085426"/>
          <a:ext cx="81280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497598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58950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28975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71561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041797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61036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4317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Bell MT" panose="02020503060305020303" pitchFamily="18" charset="0"/>
                        </a:rPr>
                        <a:t>Price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ell MT" panose="02020503060305020303" pitchFamily="18" charset="0"/>
                        </a:rPr>
                        <a:t>Quantity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3094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05144058"/>
              </p:ext>
            </p:extLst>
          </p:nvPr>
        </p:nvGraphicFramePr>
        <p:xfrm>
          <a:off x="640080" y="2036615"/>
          <a:ext cx="7860937" cy="4101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" name="Straight Connector 25"/>
          <p:cNvCxnSpPr/>
          <p:nvPr/>
        </p:nvCxnSpPr>
        <p:spPr>
          <a:xfrm flipV="1">
            <a:off x="1052285" y="2647508"/>
            <a:ext cx="6837073" cy="311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66729" y="3429000"/>
            <a:ext cx="135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 r = +1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A8688-DCCF-4D26-B074-C0FE83C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5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6141" y="2017058"/>
            <a:ext cx="108657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Karl Pearson’s Coefficient of Correlation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66293-5531-4130-9A23-241F6463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2" y="309282"/>
            <a:ext cx="61049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Quantitative method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Based on Mean &amp; Standard Deviation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Widely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Correlation ranges between -1 to +1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ell MT" panose="02020503060305020303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146749"/>
              </p:ext>
            </p:extLst>
          </p:nvPr>
        </p:nvGraphicFramePr>
        <p:xfrm>
          <a:off x="1373093" y="1869141"/>
          <a:ext cx="9236635" cy="455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90E07-C7E2-4098-877F-0EFD6471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1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ll MT" panose="02020503060305020303" pitchFamily="18" charset="0"/>
              </a:rPr>
              <a:t>Actual Mean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ClrTx/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Calculate Mean(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&amp;</a:t>
                </a:r>
                <a:r>
                  <a:rPr lang="en-US" sz="28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) of both variables(</a:t>
                </a:r>
                <a:r>
                  <a:rPr lang="en-US" sz="2800" i="1" dirty="0">
                    <a:latin typeface="Bell MT" panose="02020503060305020303" pitchFamily="18" charset="0"/>
                  </a:rPr>
                  <a:t>Say </a:t>
                </a:r>
                <a:r>
                  <a:rPr lang="en-US" sz="2800" dirty="0">
                    <a:latin typeface="Bell MT" panose="02020503060305020303" pitchFamily="18" charset="0"/>
                  </a:rPr>
                  <a:t>X &amp; Y)</a:t>
                </a:r>
              </a:p>
              <a:p>
                <a:pPr marL="457200" indent="-457200">
                  <a:buClrTx/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Calculate x &amp; y where </a:t>
                </a:r>
                <a:r>
                  <a:rPr lang="en-US" sz="2800" b="1" dirty="0">
                    <a:latin typeface="Bell MT" panose="02020503060305020303" pitchFamily="18" charset="0"/>
                  </a:rPr>
                  <a:t>x =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latin typeface="Bell MT" panose="02020503060305020303" pitchFamily="18" charset="0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&amp; </a:t>
                </a:r>
                <a:r>
                  <a:rPr lang="en-US" sz="28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y =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2800" b="1" dirty="0">
                    <a:latin typeface="Bell MT" panose="02020503060305020303" pitchFamily="18" charset="0"/>
                  </a:rPr>
                  <a:t> </a:t>
                </a:r>
              </a:p>
              <a:p>
                <a:pPr marL="457200" indent="-457200">
                  <a:buClrTx/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Calculate remaining values for the following formula,</a:t>
                </a:r>
              </a:p>
              <a:p>
                <a:pPr marL="0" indent="0">
                  <a:buClrTx/>
                  <a:buNone/>
                </a:pPr>
                <a:endParaRPr lang="en-US" sz="2800" dirty="0">
                  <a:latin typeface="Bell MT" panose="02020503060305020303" pitchFamily="18" charset="0"/>
                </a:endParaRPr>
              </a:p>
              <a:p>
                <a:pPr marL="0" indent="0" algn="ctr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35EB-3BD6-4F73-874D-3B34B330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5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02484"/>
              </p:ext>
            </p:extLst>
          </p:nvPr>
        </p:nvGraphicFramePr>
        <p:xfrm>
          <a:off x="874059" y="899491"/>
          <a:ext cx="942638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445">
                  <a:extLst>
                    <a:ext uri="{9D8B030D-6E8A-4147-A177-3AD203B41FA5}">
                      <a16:colId xmlns:a16="http://schemas.microsoft.com/office/drawing/2014/main" val="3905988685"/>
                    </a:ext>
                  </a:extLst>
                </a:gridCol>
                <a:gridCol w="1390682">
                  <a:extLst>
                    <a:ext uri="{9D8B030D-6E8A-4147-A177-3AD203B41FA5}">
                      <a16:colId xmlns:a16="http://schemas.microsoft.com/office/drawing/2014/main" val="282687017"/>
                    </a:ext>
                  </a:extLst>
                </a:gridCol>
                <a:gridCol w="1571065">
                  <a:extLst>
                    <a:ext uri="{9D8B030D-6E8A-4147-A177-3AD203B41FA5}">
                      <a16:colId xmlns:a16="http://schemas.microsoft.com/office/drawing/2014/main" val="2704500364"/>
                    </a:ext>
                  </a:extLst>
                </a:gridCol>
                <a:gridCol w="1571065">
                  <a:extLst>
                    <a:ext uri="{9D8B030D-6E8A-4147-A177-3AD203B41FA5}">
                      <a16:colId xmlns:a16="http://schemas.microsoft.com/office/drawing/2014/main" val="1930783330"/>
                    </a:ext>
                  </a:extLst>
                </a:gridCol>
                <a:gridCol w="1770531">
                  <a:extLst>
                    <a:ext uri="{9D8B030D-6E8A-4147-A177-3AD203B41FA5}">
                      <a16:colId xmlns:a16="http://schemas.microsoft.com/office/drawing/2014/main" val="2090872026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47440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ell MT" panose="02020503060305020303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Bell MT" panose="02020503060305020303" pitchFamily="18" charset="0"/>
                        </a:rPr>
                        <a:t> Hours</a:t>
                      </a:r>
                      <a:endParaRPr lang="en-US" sz="1800" dirty="0"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ell MT" panose="02020503060305020303" pitchFamily="18" charset="0"/>
                        </a:rPr>
                        <a:t>Study Hours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956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675" y="208564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Q: Find the relation for the given data,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5269"/>
                  </p:ext>
                </p:extLst>
              </p:nvPr>
            </p:nvGraphicFramePr>
            <p:xfrm>
              <a:off x="874059" y="1808878"/>
              <a:ext cx="857773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5390">
                      <a:extLst>
                        <a:ext uri="{9D8B030D-6E8A-4147-A177-3AD203B41FA5}">
                          <a16:colId xmlns:a16="http://schemas.microsoft.com/office/drawing/2014/main" val="2984934919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4278654106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1628434568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772799847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2411438625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1758126472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868748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i="1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9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883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52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451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860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528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40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-20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9959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5269"/>
                  </p:ext>
                </p:extLst>
              </p:nvPr>
            </p:nvGraphicFramePr>
            <p:xfrm>
              <a:off x="874059" y="1808878"/>
              <a:ext cx="857773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5390">
                      <a:extLst>
                        <a:ext uri="{9D8B030D-6E8A-4147-A177-3AD203B41FA5}">
                          <a16:colId xmlns:a16="http://schemas.microsoft.com/office/drawing/2014/main" val="2984934919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4278654106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1628434568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772799847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2411438625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1758126472"/>
                        </a:ext>
                      </a:extLst>
                    </a:gridCol>
                    <a:gridCol w="1225390">
                      <a:extLst>
                        <a:ext uri="{9D8B030D-6E8A-4147-A177-3AD203B41FA5}">
                          <a16:colId xmlns:a16="http://schemas.microsoft.com/office/drawing/2014/main" val="868748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98" t="-8197" r="-401493" b="-7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10" t="-8197" r="-299505" b="-7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95" t="-8197" r="-200995" b="-7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995" t="-8197" r="-100995" b="-7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995" t="-8197" r="-995" b="-7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9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883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52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451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860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528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608197" r="-601493" b="-1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98" t="-608197" r="-501493" b="-1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95" t="-608197" r="-200995" b="-1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995" t="-608197" r="-100995" b="-1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995" t="-608197" r="-995" b="-1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99595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4059" y="4693024"/>
                <a:ext cx="7933765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10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=−0.816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9" y="4693024"/>
                <a:ext cx="7933765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72C6F-2BE3-4BC0-9AB3-FAE2A245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1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ll MT" panose="02020503060305020303" pitchFamily="18" charset="0"/>
              </a:rPr>
              <a:t>Assumed Mean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624" y="1737360"/>
                <a:ext cx="10806056" cy="512064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ClrTx/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pPr marL="514350" indent="-514350">
                  <a:buClrTx/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pPr marL="514350" indent="-514350">
                  <a:buClrTx/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Calculate remaining values for the following formula,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e>
                                      </m:nary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ra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e>
                                      </m:nary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pPr marL="514350" indent="-514350">
                  <a:buClrTx/>
                  <a:buFont typeface="+mj-lt"/>
                  <a:buAutoNum type="arabicParenR"/>
                </a:pPr>
                <a:endParaRPr lang="en-US" sz="28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624" y="1737360"/>
                <a:ext cx="10806056" cy="5120640"/>
              </a:xfrm>
              <a:blipFill>
                <a:blip r:embed="rId2"/>
                <a:stretch>
                  <a:fillRect l="-180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C4DE-39B3-4EEB-9471-272830A0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3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30008"/>
              </p:ext>
            </p:extLst>
          </p:nvPr>
        </p:nvGraphicFramePr>
        <p:xfrm>
          <a:off x="754526" y="698983"/>
          <a:ext cx="942638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445">
                  <a:extLst>
                    <a:ext uri="{9D8B030D-6E8A-4147-A177-3AD203B41FA5}">
                      <a16:colId xmlns:a16="http://schemas.microsoft.com/office/drawing/2014/main" val="3905988685"/>
                    </a:ext>
                  </a:extLst>
                </a:gridCol>
                <a:gridCol w="1390682">
                  <a:extLst>
                    <a:ext uri="{9D8B030D-6E8A-4147-A177-3AD203B41FA5}">
                      <a16:colId xmlns:a16="http://schemas.microsoft.com/office/drawing/2014/main" val="282687017"/>
                    </a:ext>
                  </a:extLst>
                </a:gridCol>
                <a:gridCol w="1571065">
                  <a:extLst>
                    <a:ext uri="{9D8B030D-6E8A-4147-A177-3AD203B41FA5}">
                      <a16:colId xmlns:a16="http://schemas.microsoft.com/office/drawing/2014/main" val="2704500364"/>
                    </a:ext>
                  </a:extLst>
                </a:gridCol>
                <a:gridCol w="1571065">
                  <a:extLst>
                    <a:ext uri="{9D8B030D-6E8A-4147-A177-3AD203B41FA5}">
                      <a16:colId xmlns:a16="http://schemas.microsoft.com/office/drawing/2014/main" val="1930783330"/>
                    </a:ext>
                  </a:extLst>
                </a:gridCol>
                <a:gridCol w="1770531">
                  <a:extLst>
                    <a:ext uri="{9D8B030D-6E8A-4147-A177-3AD203B41FA5}">
                      <a16:colId xmlns:a16="http://schemas.microsoft.com/office/drawing/2014/main" val="2090872026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47440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ell MT" panose="02020503060305020303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Bell MT" panose="02020503060305020303" pitchFamily="18" charset="0"/>
                        </a:rPr>
                        <a:t> Hours</a:t>
                      </a:r>
                      <a:endParaRPr lang="en-US" sz="1800" dirty="0"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ell MT" panose="02020503060305020303" pitchFamily="18" charset="0"/>
                        </a:rPr>
                        <a:t>Study Hours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956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0094" y="175763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Q: Find the relation for the given data,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947516"/>
                  </p:ext>
                </p:extLst>
              </p:nvPr>
            </p:nvGraphicFramePr>
            <p:xfrm>
              <a:off x="754526" y="1587250"/>
              <a:ext cx="9828308" cy="3263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4044">
                      <a:extLst>
                        <a:ext uri="{9D8B030D-6E8A-4147-A177-3AD203B41FA5}">
                          <a16:colId xmlns:a16="http://schemas.microsoft.com/office/drawing/2014/main" val="1152227498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2272794175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2831498920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277280241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1460185991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3616625198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6921091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dx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dy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ell MT" panose="02020503060305020303" pitchFamily="18" charset="0"/>
                            </a:rPr>
                            <a:t>dxdy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3149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4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289209"/>
                      </a:ext>
                    </a:extLst>
                  </a:tr>
                  <a:tr h="379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170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43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510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=−6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=30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=78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𝑑𝑥𝑑𝑦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=9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157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947516"/>
                  </p:ext>
                </p:extLst>
              </p:nvPr>
            </p:nvGraphicFramePr>
            <p:xfrm>
              <a:off x="754526" y="1587250"/>
              <a:ext cx="9828308" cy="3263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4044">
                      <a:extLst>
                        <a:ext uri="{9D8B030D-6E8A-4147-A177-3AD203B41FA5}">
                          <a16:colId xmlns:a16="http://schemas.microsoft.com/office/drawing/2014/main" val="1152227498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2272794175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2831498920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277280241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1460185991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3616625198"/>
                        </a:ext>
                      </a:extLst>
                    </a:gridCol>
                    <a:gridCol w="1404044">
                      <a:extLst>
                        <a:ext uri="{9D8B030D-6E8A-4147-A177-3AD203B41FA5}">
                          <a16:colId xmlns:a16="http://schemas.microsoft.com/office/drawing/2014/main" val="6921091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Bell MT" panose="02020503060305020303" pitchFamily="18" charset="0"/>
                            </a:rPr>
                            <a:t>x</a:t>
                          </a:r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Bell MT" panose="02020503060305020303" pitchFamily="18" charset="0"/>
                            </a:rPr>
                            <a:t>y</a:t>
                          </a:r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Bell MT" panose="02020503060305020303" pitchFamily="18" charset="0"/>
                            </a:rPr>
                            <a:t>dx</a:t>
                          </a:r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Bell MT" panose="02020503060305020303" pitchFamily="18" charset="0"/>
                            </a:rPr>
                            <a:t>dy</a:t>
                          </a:r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567" t="-8197" r="-200433" b="-7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39" t="-8197" r="-101304" b="-7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Bell MT" panose="02020503060305020303" pitchFamily="18" charset="0"/>
                            </a:rPr>
                            <a:t>dxdy</a:t>
                          </a:r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3149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4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289209"/>
                      </a:ext>
                    </a:extLst>
                  </a:tr>
                  <a:tr h="379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170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43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510652"/>
                      </a:ext>
                    </a:extLst>
                  </a:tr>
                  <a:tr h="1030034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0118" r="-400000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04" t="-220118" r="-301739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567" t="-220118" r="-200433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39" t="-220118" r="-101304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134" t="-220118" r="-866" b="-11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157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526" y="5163671"/>
                <a:ext cx="11437474" cy="111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45+24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134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354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800" dirty="0">
                  <a:latin typeface="Bell MT" panose="020205030603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6" y="5163671"/>
                <a:ext cx="11437474" cy="1119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0992A-D459-447D-B7BD-88E34E05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3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846" y="2684947"/>
            <a:ext cx="94023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Spearman’s Rank Correlation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9A8BF-09E6-448F-AB68-B57E7BBE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354" y="274320"/>
            <a:ext cx="4232366" cy="109728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2492"/>
            <a:ext cx="10058400" cy="38966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Bell MT" panose="02020503060305020303" pitchFamily="18" charset="0"/>
              </a:rPr>
              <a:t>What is Correlation?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Bell MT" panose="02020503060305020303" pitchFamily="18" charset="0"/>
              </a:rPr>
              <a:t>Correlation Coefficient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Bell MT" panose="02020503060305020303" pitchFamily="18" charset="0"/>
              </a:rPr>
              <a:t>Scatter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Bell MT" panose="02020503060305020303" pitchFamily="18" charset="0"/>
              </a:rPr>
              <a:t>Karl Pearson’s Coefficient of 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Bell MT" panose="02020503060305020303" pitchFamily="18" charset="0"/>
              </a:rPr>
              <a:t>Spearman’s Rank Correlation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CB52-DA13-4B14-B106-D46D09D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6" y="457200"/>
            <a:ext cx="9278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Developed by Charles Edward Spearman in 1904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Alternative Method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Handle qualitative variables like </a:t>
            </a:r>
            <a:r>
              <a:rPr lang="en-US" sz="2800" i="1" dirty="0">
                <a:latin typeface="Bell MT" panose="02020503060305020303" pitchFamily="18" charset="0"/>
              </a:rPr>
              <a:t>vanity, bravery &amp; honesty</a:t>
            </a:r>
            <a:endParaRPr lang="en-US" sz="28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Calculated by Rank differences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Quicker Computation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7429756"/>
              </p:ext>
            </p:extLst>
          </p:nvPr>
        </p:nvGraphicFramePr>
        <p:xfrm>
          <a:off x="2032000" y="2568388"/>
          <a:ext cx="8128000" cy="356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29779-C043-4DD1-B0B7-008454FA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4329" y="1304364"/>
                <a:ext cx="984324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ell MT" panose="02020503060305020303" pitchFamily="18" charset="0"/>
                  </a:rPr>
                  <a:t>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r>
                  <a:rPr lang="en-US" sz="2800" dirty="0">
                    <a:latin typeface="Bell MT" panose="02020503060305020303" pitchFamily="18" charset="0"/>
                  </a:rPr>
                  <a:t>where,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coefficient of rank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= rank difference like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>
                  <a:latin typeface="Bell MT" panose="02020503060305020303" pitchFamily="18" charset="0"/>
                </a:endParaRPr>
              </a:p>
              <a:p>
                <a:pPr lvl="1"/>
                <a:r>
                  <a:rPr lang="en-US" sz="2800" dirty="0">
                    <a:latin typeface="Bell MT" panose="02020503060305020303" pitchFamily="18" charset="0"/>
                  </a:rPr>
                  <a:t>N = no. of pairs of observations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29" y="1304364"/>
                <a:ext cx="9843247" cy="3108543"/>
              </a:xfrm>
              <a:prstGeom prst="rect">
                <a:avLst/>
              </a:prstGeom>
              <a:blipFill>
                <a:blip r:embed="rId2"/>
                <a:stretch>
                  <a:fillRect l="-1300" t="-2353" b="-4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6177" y="325572"/>
            <a:ext cx="839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Bell MT" panose="02020503060305020303" pitchFamily="18" charset="0"/>
              </a:rPr>
              <a:t>When Ranks are Given: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3E01-4D53-456A-914E-686481E9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9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459" y="431257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Q: Find the relation for the given data,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510787"/>
                  </p:ext>
                </p:extLst>
              </p:nvPr>
            </p:nvGraphicFramePr>
            <p:xfrm>
              <a:off x="714188" y="1344442"/>
              <a:ext cx="650240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408838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060620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601859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6278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174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77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586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677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04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096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658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888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430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05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622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510787"/>
                  </p:ext>
                </p:extLst>
              </p:nvPr>
            </p:nvGraphicFramePr>
            <p:xfrm>
              <a:off x="714188" y="1344442"/>
              <a:ext cx="650240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408838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060620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601859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6278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" t="-8197" r="-300375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8197" r="-200375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8197" r="-101128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749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174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77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586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677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04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096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658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888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430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05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6227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97588" y="1344442"/>
                <a:ext cx="4101353" cy="448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=264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264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Bell MT" panose="02020503060305020303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1584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990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Bell MT" panose="02020503060305020303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=1−1.6</m:t>
                      </m:r>
                    </m:oMath>
                  </m:oMathPara>
                </a14:m>
                <a:endParaRPr lang="en-US" sz="2800" b="0" dirty="0">
                  <a:latin typeface="Bell MT" panose="02020503060305020303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=−0.6</m:t>
                      </m:r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88" y="1344442"/>
                <a:ext cx="4101353" cy="4486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833B8B-7181-49B5-AAB3-7DBBE08F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1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7" y="325572"/>
            <a:ext cx="839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Bell MT" panose="02020503060305020303" pitchFamily="18" charset="0"/>
              </a:rPr>
              <a:t>When Ranks are not Given: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7846" y="1452281"/>
                <a:ext cx="984324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ell MT" panose="02020503060305020303" pitchFamily="18" charset="0"/>
                  </a:rPr>
                  <a:t>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r>
                  <a:rPr lang="en-US" sz="2800" dirty="0">
                    <a:latin typeface="Bell MT" panose="02020503060305020303" pitchFamily="18" charset="0"/>
                  </a:rPr>
                  <a:t>where,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coefficient of rank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= rank difference like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>
                  <a:latin typeface="Bell MT" panose="02020503060305020303" pitchFamily="18" charset="0"/>
                </a:endParaRPr>
              </a:p>
              <a:p>
                <a:pPr lvl="1"/>
                <a:r>
                  <a:rPr lang="en-US" sz="2800" dirty="0">
                    <a:latin typeface="Bell MT" panose="02020503060305020303" pitchFamily="18" charset="0"/>
                  </a:rPr>
                  <a:t>N = no. of pairs of observations</a:t>
                </a:r>
              </a:p>
              <a:p>
                <a:r>
                  <a:rPr lang="en-US" sz="2800" dirty="0">
                    <a:latin typeface="Bell MT" panose="02020503060305020303" pitchFamily="18" charset="0"/>
                  </a:rPr>
                  <a:t>There are two methods to remove ranks,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Ascending Order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2800" dirty="0">
                    <a:latin typeface="Bell MT" panose="02020503060305020303" pitchFamily="18" charset="0"/>
                  </a:rPr>
                  <a:t>Descending Order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6" y="1452281"/>
                <a:ext cx="9843247" cy="4401205"/>
              </a:xfrm>
              <a:prstGeom prst="rect">
                <a:avLst/>
              </a:prstGeom>
              <a:blipFill>
                <a:blip r:embed="rId2"/>
                <a:stretch>
                  <a:fillRect l="-1238" t="-1524" b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47A0-5763-49E2-B2CE-6DAF2F5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094" y="175763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Q: Find the relation for the given data,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278"/>
                  </p:ext>
                </p:extLst>
              </p:nvPr>
            </p:nvGraphicFramePr>
            <p:xfrm>
              <a:off x="2032000" y="719666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459871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79687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575753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0510471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1007923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99887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38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186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769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570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279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4885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278"/>
                  </p:ext>
                </p:extLst>
              </p:nvPr>
            </p:nvGraphicFramePr>
            <p:xfrm>
              <a:off x="2032000" y="719666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459871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79687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575753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0510471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1007923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99887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8197" r="-50180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3995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8197" r="-30135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8197" r="-20135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103" t="-8197" r="-10044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351" t="-8197" r="-901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38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186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769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570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279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48855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11456"/>
              </p:ext>
            </p:extLst>
          </p:nvPr>
        </p:nvGraphicFramePr>
        <p:xfrm>
          <a:off x="230094" y="3503207"/>
          <a:ext cx="2088777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259">
                  <a:extLst>
                    <a:ext uri="{9D8B030D-6E8A-4147-A177-3AD203B41FA5}">
                      <a16:colId xmlns:a16="http://schemas.microsoft.com/office/drawing/2014/main" val="1547189458"/>
                    </a:ext>
                  </a:extLst>
                </a:gridCol>
                <a:gridCol w="696259">
                  <a:extLst>
                    <a:ext uri="{9D8B030D-6E8A-4147-A177-3AD203B41FA5}">
                      <a16:colId xmlns:a16="http://schemas.microsoft.com/office/drawing/2014/main" val="1279165911"/>
                    </a:ext>
                  </a:extLst>
                </a:gridCol>
                <a:gridCol w="696259">
                  <a:extLst>
                    <a:ext uri="{9D8B030D-6E8A-4147-A177-3AD203B41FA5}">
                      <a16:colId xmlns:a16="http://schemas.microsoft.com/office/drawing/2014/main" val="109938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No.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78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7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5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88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55228" y="3105835"/>
                <a:ext cx="3020583" cy="3003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120−36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28" y="3105835"/>
                <a:ext cx="3020583" cy="300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5A33-7B33-4F25-8DBC-583D2DE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7" y="325572"/>
            <a:ext cx="839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Bell MT" panose="02020503060305020303" pitchFamily="18" charset="0"/>
              </a:rPr>
              <a:t>When Ranks are Equal: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2353" y="1411941"/>
                <a:ext cx="8269941" cy="419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ell MT" panose="02020503060305020303" pitchFamily="18" charset="0"/>
                  </a:rPr>
                  <a:t>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6[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+…]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r>
                  <a:rPr lang="en-US" sz="2800" dirty="0">
                    <a:latin typeface="Bell MT" panose="02020503060305020303" pitchFamily="18" charset="0"/>
                  </a:rPr>
                  <a:t>where,</a:t>
                </a:r>
              </a:p>
              <a:p>
                <a:pPr lvl="1"/>
                <a:r>
                  <a:rPr lang="en-US" sz="2800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no. of times a </a:t>
                </a:r>
                <a:r>
                  <a:rPr lang="en-US" sz="2800" dirty="0" err="1">
                    <a:latin typeface="Bell MT" panose="02020503060305020303" pitchFamily="18" charset="0"/>
                  </a:rPr>
                  <a:t>a</a:t>
                </a:r>
                <a:r>
                  <a:rPr lang="en-US" sz="2800" dirty="0">
                    <a:latin typeface="Bell MT" panose="02020503060305020303" pitchFamily="18" charset="0"/>
                  </a:rPr>
                  <a:t> item repeated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coefficient of rank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Bell MT" panose="02020503060305020303" pitchFamily="18" charset="0"/>
                  </a:rPr>
                  <a:t> = rank difference like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Bell MT" panose="02020503060305020303" pitchFamily="18" charset="0"/>
                </a:endParaRPr>
              </a:p>
              <a:p>
                <a:pPr lvl="1"/>
                <a:r>
                  <a:rPr lang="en-US" sz="2800" dirty="0">
                    <a:latin typeface="Bell MT" panose="02020503060305020303" pitchFamily="18" charset="0"/>
                  </a:rPr>
                  <a:t>N = no. of pairs of observations</a:t>
                </a:r>
              </a:p>
              <a:p>
                <a:pPr lvl="1"/>
                <a:endParaRPr lang="en-US" sz="28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3" y="1411941"/>
                <a:ext cx="8269941" cy="4194225"/>
              </a:xfrm>
              <a:prstGeom prst="rect">
                <a:avLst/>
              </a:prstGeom>
              <a:blipFill>
                <a:blip r:embed="rId2"/>
                <a:stretch>
                  <a:fillRect l="-147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78412-BF58-4687-AEA8-0FE1B21B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0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81835" y="5230906"/>
            <a:ext cx="174812" cy="7059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81835" y="4101353"/>
            <a:ext cx="174812" cy="99508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3647" y="5593976"/>
            <a:ext cx="268941" cy="685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0094" y="175763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Q: Find the relation for the given data,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154251"/>
                  </p:ext>
                </p:extLst>
              </p:nvPr>
            </p:nvGraphicFramePr>
            <p:xfrm>
              <a:off x="378010" y="894478"/>
              <a:ext cx="7273368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2228">
                      <a:extLst>
                        <a:ext uri="{9D8B030D-6E8A-4147-A177-3AD203B41FA5}">
                          <a16:colId xmlns:a16="http://schemas.microsoft.com/office/drawing/2014/main" val="2079620066"/>
                        </a:ext>
                      </a:extLst>
                    </a:gridCol>
                    <a:gridCol w="1212228">
                      <a:extLst>
                        <a:ext uri="{9D8B030D-6E8A-4147-A177-3AD203B41FA5}">
                          <a16:colId xmlns:a16="http://schemas.microsoft.com/office/drawing/2014/main" val="3447278862"/>
                        </a:ext>
                      </a:extLst>
                    </a:gridCol>
                    <a:gridCol w="1212228">
                      <a:extLst>
                        <a:ext uri="{9D8B030D-6E8A-4147-A177-3AD203B41FA5}">
                          <a16:colId xmlns:a16="http://schemas.microsoft.com/office/drawing/2014/main" val="587866435"/>
                        </a:ext>
                      </a:extLst>
                    </a:gridCol>
                    <a:gridCol w="1212228">
                      <a:extLst>
                        <a:ext uri="{9D8B030D-6E8A-4147-A177-3AD203B41FA5}">
                          <a16:colId xmlns:a16="http://schemas.microsoft.com/office/drawing/2014/main" val="810008248"/>
                        </a:ext>
                      </a:extLst>
                    </a:gridCol>
                    <a:gridCol w="1523502">
                      <a:extLst>
                        <a:ext uri="{9D8B030D-6E8A-4147-A177-3AD203B41FA5}">
                          <a16:colId xmlns:a16="http://schemas.microsoft.com/office/drawing/2014/main" val="2207278059"/>
                        </a:ext>
                      </a:extLst>
                    </a:gridCol>
                    <a:gridCol w="900954">
                      <a:extLst>
                        <a:ext uri="{9D8B030D-6E8A-4147-A177-3AD203B41FA5}">
                          <a16:colId xmlns:a16="http://schemas.microsoft.com/office/drawing/2014/main" val="21011946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Bell MT" panose="020205030603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320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8248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380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5489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08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83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836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154251"/>
                  </p:ext>
                </p:extLst>
              </p:nvPr>
            </p:nvGraphicFramePr>
            <p:xfrm>
              <a:off x="378010" y="894478"/>
              <a:ext cx="7273368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2228">
                      <a:extLst>
                        <a:ext uri="{9D8B030D-6E8A-4147-A177-3AD203B41FA5}">
                          <a16:colId xmlns:a16="http://schemas.microsoft.com/office/drawing/2014/main" val="2079620066"/>
                        </a:ext>
                      </a:extLst>
                    </a:gridCol>
                    <a:gridCol w="1212228">
                      <a:extLst>
                        <a:ext uri="{9D8B030D-6E8A-4147-A177-3AD203B41FA5}">
                          <a16:colId xmlns:a16="http://schemas.microsoft.com/office/drawing/2014/main" val="3447278862"/>
                        </a:ext>
                      </a:extLst>
                    </a:gridCol>
                    <a:gridCol w="1212228">
                      <a:extLst>
                        <a:ext uri="{9D8B030D-6E8A-4147-A177-3AD203B41FA5}">
                          <a16:colId xmlns:a16="http://schemas.microsoft.com/office/drawing/2014/main" val="587866435"/>
                        </a:ext>
                      </a:extLst>
                    </a:gridCol>
                    <a:gridCol w="1212228">
                      <a:extLst>
                        <a:ext uri="{9D8B030D-6E8A-4147-A177-3AD203B41FA5}">
                          <a16:colId xmlns:a16="http://schemas.microsoft.com/office/drawing/2014/main" val="810008248"/>
                        </a:ext>
                      </a:extLst>
                    </a:gridCol>
                    <a:gridCol w="1523502">
                      <a:extLst>
                        <a:ext uri="{9D8B030D-6E8A-4147-A177-3AD203B41FA5}">
                          <a16:colId xmlns:a16="http://schemas.microsoft.com/office/drawing/2014/main" val="2207278059"/>
                        </a:ext>
                      </a:extLst>
                    </a:gridCol>
                    <a:gridCol w="900954">
                      <a:extLst>
                        <a:ext uri="{9D8B030D-6E8A-4147-A177-3AD203B41FA5}">
                          <a16:colId xmlns:a16="http://schemas.microsoft.com/office/drawing/2014/main" val="21011946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" t="-1639" r="-50100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05" t="-1639" r="-40100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05" t="-1639" r="-30100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5" t="-1639" r="-20100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200" t="-1639" r="-6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108" t="-1639" r="-1351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320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12.25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8248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380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5489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08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83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83632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6783"/>
              </p:ext>
            </p:extLst>
          </p:nvPr>
        </p:nvGraphicFramePr>
        <p:xfrm>
          <a:off x="230094" y="3685853"/>
          <a:ext cx="28896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217">
                  <a:extLst>
                    <a:ext uri="{9D8B030D-6E8A-4147-A177-3AD203B41FA5}">
                      <a16:colId xmlns:a16="http://schemas.microsoft.com/office/drawing/2014/main" val="4291017567"/>
                    </a:ext>
                  </a:extLst>
                </a:gridCol>
                <a:gridCol w="925795">
                  <a:extLst>
                    <a:ext uri="{9D8B030D-6E8A-4147-A177-3AD203B41FA5}">
                      <a16:colId xmlns:a16="http://schemas.microsoft.com/office/drawing/2014/main" val="407467642"/>
                    </a:ext>
                  </a:extLst>
                </a:gridCol>
                <a:gridCol w="882612">
                  <a:extLst>
                    <a:ext uri="{9D8B030D-6E8A-4147-A177-3AD203B41FA5}">
                      <a16:colId xmlns:a16="http://schemas.microsoft.com/office/drawing/2014/main" val="244477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r>
                        <a:rPr lang="en-US" baseline="0" dirty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1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8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5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1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1145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882588" y="6051176"/>
            <a:ext cx="1976718" cy="20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8059" y="5684006"/>
                <a:ext cx="1803400" cy="616515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59" y="5684006"/>
                <a:ext cx="1803400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2756647" y="5472953"/>
            <a:ext cx="2810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7083" y="5096435"/>
                <a:ext cx="1689848" cy="616515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3" y="5096435"/>
                <a:ext cx="1689848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756647" y="4612341"/>
            <a:ext cx="1331259" cy="1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87906" y="4305975"/>
                <a:ext cx="1614646" cy="612732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1+2+3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06" y="4305975"/>
                <a:ext cx="1614646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52330" y="3027891"/>
                <a:ext cx="2702859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=20.5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30" y="3027891"/>
                <a:ext cx="2702859" cy="1040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528F3-F113-4B07-BCE9-87C06DA3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47264" y="228599"/>
                <a:ext cx="8303560" cy="6015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6[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+…]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6[20.5+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20.5+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6+24+6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210−141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=0.328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264" y="228599"/>
                <a:ext cx="8303560" cy="6015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D266F2-DA2B-48CD-AF7B-BBFEC781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0221" y="2442900"/>
            <a:ext cx="36908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795E2-476F-4B79-A0DA-7EE05CD2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7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6611" y="2413337"/>
            <a:ext cx="6798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What is Correlation?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89BE98-218D-4143-A3E1-7BA6CFE9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“Whenever some definite connection exists between the two or more groups, classes or series or data, there is said to be correlation.”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–Boddington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" y="182880"/>
            <a:ext cx="3879668" cy="667511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Means </a:t>
            </a:r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 Association</a:t>
            </a:r>
            <a:endParaRPr lang="en-US" sz="2800" dirty="0">
              <a:latin typeface="Bell MT" panose="02020503060305020303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Method to find relations between variables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Establishes relationships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Measures 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Nature, Degree  &amp; Extent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Cause &amp; Effect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POINTER not PROOF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Existence </a:t>
            </a:r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 Change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6500" y="2390504"/>
            <a:ext cx="2821577" cy="1358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72099" y="24280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Employment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948" r="15427" b="8149"/>
          <a:stretch/>
        </p:blipFill>
        <p:spPr>
          <a:xfrm>
            <a:off x="4738550" y="2865658"/>
            <a:ext cx="2697479" cy="8833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046720" y="2390504"/>
            <a:ext cx="0" cy="13585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99417" y="2390504"/>
            <a:ext cx="2651760" cy="13585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36" y="2793469"/>
            <a:ext cx="2312122" cy="9555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10553" y="2428026"/>
            <a:ext cx="110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6209" y="3824083"/>
            <a:ext cx="111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CAUSE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69307" y="3809381"/>
            <a:ext cx="124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EFFECT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517746626"/>
              </p:ext>
            </p:extLst>
          </p:nvPr>
        </p:nvGraphicFramePr>
        <p:xfrm>
          <a:off x="5410922" y="4317274"/>
          <a:ext cx="5470436" cy="218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115375-BB91-40E8-9965-E48DC6C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93825402"/>
              </p:ext>
            </p:extLst>
          </p:nvPr>
        </p:nvGraphicFramePr>
        <p:xfrm>
          <a:off x="418011" y="209006"/>
          <a:ext cx="11625943" cy="592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C927-070C-4247-BCBE-699B9F35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6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9356" y="2536261"/>
            <a:ext cx="73410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Correlation Coefficient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5861E-AF57-4A8D-B136-F2AD93D5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7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6526" y="444136"/>
            <a:ext cx="6257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Measures degree of association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Returns values in the range of -1 to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ell MT" panose="02020503060305020303" pitchFamily="18" charset="0"/>
              </a:rPr>
              <a:t>Indicates the strength of a relation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01337" y="3396343"/>
            <a:ext cx="10267406" cy="261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337" y="3017520"/>
            <a:ext cx="13063" cy="57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1977" y="3017520"/>
            <a:ext cx="13063" cy="57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81806" y="3017520"/>
            <a:ext cx="0" cy="62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86149" y="3161209"/>
            <a:ext cx="13063" cy="431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54137" y="3161210"/>
            <a:ext cx="13063" cy="431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06937" y="3180805"/>
            <a:ext cx="13063" cy="431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657805" y="3161208"/>
            <a:ext cx="13063" cy="431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2331" y="3657602"/>
            <a:ext cx="4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1754" y="3657602"/>
            <a:ext cx="30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31583" y="3675410"/>
            <a:ext cx="30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14946" y="3657602"/>
            <a:ext cx="7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-0.75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95997" y="3668878"/>
            <a:ext cx="7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9877" y="3668878"/>
            <a:ext cx="6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2477" y="3675410"/>
            <a:ext cx="6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021977" y="2063931"/>
            <a:ext cx="0" cy="9535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35040" y="2063931"/>
            <a:ext cx="992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8223" y="1879265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No Correlation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254137" y="2717074"/>
            <a:ext cx="6531" cy="44413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60668" y="2714701"/>
            <a:ext cx="3359332" cy="23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06937" y="2714701"/>
            <a:ext cx="6530" cy="4874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90457" y="2051493"/>
            <a:ext cx="0" cy="6905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895997" y="2063931"/>
            <a:ext cx="1381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1337" y="1877479"/>
            <a:ext cx="311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Lower degree of Correlation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541" y="4601531"/>
            <a:ext cx="31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Higher degree of Correlation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38402" y="5360794"/>
            <a:ext cx="34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Moderate degree of Correlation</a:t>
            </a:r>
          </a:p>
        </p:txBody>
      </p:sp>
      <p:sp>
        <p:nvSpPr>
          <p:cNvPr id="58" name="Left Bracket 57"/>
          <p:cNvSpPr/>
          <p:nvPr/>
        </p:nvSpPr>
        <p:spPr>
          <a:xfrm>
            <a:off x="4586695" y="4441371"/>
            <a:ext cx="157846" cy="74513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ket 58"/>
          <p:cNvSpPr/>
          <p:nvPr/>
        </p:nvSpPr>
        <p:spPr>
          <a:xfrm>
            <a:off x="7746274" y="4428141"/>
            <a:ext cx="189412" cy="705562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ket 60"/>
          <p:cNvSpPr/>
          <p:nvPr/>
        </p:nvSpPr>
        <p:spPr>
          <a:xfrm>
            <a:off x="7840980" y="5307093"/>
            <a:ext cx="148587" cy="543617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ket 61"/>
          <p:cNvSpPr/>
          <p:nvPr/>
        </p:nvSpPr>
        <p:spPr>
          <a:xfrm>
            <a:off x="4586695" y="5360794"/>
            <a:ext cx="157846" cy="543617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20" idx="2"/>
          </p:cNvCxnSpPr>
          <p:nvPr/>
        </p:nvCxnSpPr>
        <p:spPr>
          <a:xfrm>
            <a:off x="901337" y="4026934"/>
            <a:ext cx="0" cy="257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3" idx="2"/>
          </p:cNvCxnSpPr>
          <p:nvPr/>
        </p:nvCxnSpPr>
        <p:spPr>
          <a:xfrm>
            <a:off x="2386149" y="4026934"/>
            <a:ext cx="0" cy="257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14400" y="4284617"/>
            <a:ext cx="148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5" idx="2"/>
          </p:cNvCxnSpPr>
          <p:nvPr/>
        </p:nvCxnSpPr>
        <p:spPr>
          <a:xfrm>
            <a:off x="9670868" y="4038210"/>
            <a:ext cx="0" cy="246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2" idx="2"/>
          </p:cNvCxnSpPr>
          <p:nvPr/>
        </p:nvCxnSpPr>
        <p:spPr>
          <a:xfrm>
            <a:off x="11181806" y="4044742"/>
            <a:ext cx="0" cy="239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670868" y="4284617"/>
            <a:ext cx="15109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619794" y="4284617"/>
            <a:ext cx="0" cy="470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8" idx="1"/>
          </p:cNvCxnSpPr>
          <p:nvPr/>
        </p:nvCxnSpPr>
        <p:spPr>
          <a:xfrm>
            <a:off x="1619794" y="4754880"/>
            <a:ext cx="2966901" cy="59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426337" y="4284617"/>
            <a:ext cx="0" cy="496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9" idx="2"/>
          </p:cNvCxnSpPr>
          <p:nvPr/>
        </p:nvCxnSpPr>
        <p:spPr>
          <a:xfrm flipH="1" flipV="1">
            <a:off x="7935686" y="4780922"/>
            <a:ext cx="2490651" cy="3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168434" y="4038210"/>
            <a:ext cx="13063" cy="5320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4" idx="2"/>
          </p:cNvCxnSpPr>
          <p:nvPr/>
        </p:nvCxnSpPr>
        <p:spPr>
          <a:xfrm flipH="1">
            <a:off x="4260667" y="4038210"/>
            <a:ext cx="6533" cy="5707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197282" y="4577639"/>
            <a:ext cx="2076448" cy="2389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226525" y="4577639"/>
            <a:ext cx="1" cy="104994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62" idx="1"/>
          </p:cNvCxnSpPr>
          <p:nvPr/>
        </p:nvCxnSpPr>
        <p:spPr>
          <a:xfrm>
            <a:off x="3226525" y="5627579"/>
            <a:ext cx="1360170" cy="5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6" idx="2"/>
          </p:cNvCxnSpPr>
          <p:nvPr/>
        </p:nvCxnSpPr>
        <p:spPr>
          <a:xfrm>
            <a:off x="7613468" y="4044742"/>
            <a:ext cx="6532" cy="2398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517107" y="4083261"/>
            <a:ext cx="0" cy="2144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613467" y="4284617"/>
            <a:ext cx="1909356" cy="261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634549" y="4297680"/>
            <a:ext cx="13062" cy="128122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1" idx="2"/>
          </p:cNvCxnSpPr>
          <p:nvPr/>
        </p:nvCxnSpPr>
        <p:spPr>
          <a:xfrm>
            <a:off x="7989567" y="5578902"/>
            <a:ext cx="65804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95E90-8D40-4908-82F4-94F28D6F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61122953"/>
              </p:ext>
            </p:extLst>
          </p:nvPr>
        </p:nvGraphicFramePr>
        <p:xfrm>
          <a:off x="522513" y="431074"/>
          <a:ext cx="11508378" cy="570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3C1FE-89F0-4E26-898E-DF49C838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7462" y="2431758"/>
            <a:ext cx="538320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Scatter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DB92C-5B55-487D-A3D0-02E025BB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8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1128</Words>
  <Application>Microsoft Office PowerPoint</Application>
  <PresentationFormat>Widescreen</PresentationFormat>
  <Paragraphs>478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Bell MT</vt:lpstr>
      <vt:lpstr>Calibri</vt:lpstr>
      <vt:lpstr>Calibri Light</vt:lpstr>
      <vt:lpstr>Cambria Math</vt:lpstr>
      <vt:lpstr>Times New Roman</vt:lpstr>
      <vt:lpstr>Wingdings</vt:lpstr>
      <vt:lpstr>Retrospect</vt:lpstr>
      <vt:lpstr>CORRELATION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 Mean Method</vt:lpstr>
      <vt:lpstr>PowerPoint Presentation</vt:lpstr>
      <vt:lpstr>Assumed Mean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OMEGA -Ultimate</dc:creator>
  <cp:lastModifiedBy>OMEGA -Ultimate</cp:lastModifiedBy>
  <cp:revision>50</cp:revision>
  <dcterms:created xsi:type="dcterms:W3CDTF">2017-09-16T17:42:35Z</dcterms:created>
  <dcterms:modified xsi:type="dcterms:W3CDTF">2022-01-11T05:58:56Z</dcterms:modified>
</cp:coreProperties>
</file>