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31965-8818-4FCF-8268-199A838C712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2998B-90D6-4C2F-B9F1-D9C6CAF5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3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A65-5824-44C5-98FB-259253B3C7E0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5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DFD4-47A8-4C11-B49E-AB03DB0F2D71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0F3B-8D25-400F-8145-115B380B4003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8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E8B7-7645-4C69-A245-A57D1B8AC13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08D7-1E3F-463A-A3DC-7D808EEC2C2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6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1B2-7A0E-4298-BD9C-0D85BF36F7F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9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7C6B-FE54-4AA3-AB68-8C9C9592DBF3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EEF-FEE6-47C7-94B1-1D1321E135A7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1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74D-2905-4945-9D1B-C4013A633947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9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E8DB-ED8C-4411-B849-81DA526E52B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AD1-897B-4D49-97FB-8981EC38B78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7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CC96-9E4D-47E0-AB50-708AAC28B966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Parvathi Saxena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6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aussian.com/" TargetMode="External"/><Relationship Id="rId2" Type="http://schemas.openxmlformats.org/officeDocument/2006/relationships/hyperlink" Target="https://research.computing.yale.edu/support/hpc/user-guide/gaussi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aussian_(software)" TargetMode="External"/><Relationship Id="rId4" Type="http://schemas.openxmlformats.org/officeDocument/2006/relationships/hyperlink" Target="https://www.nextplatform.com/2016/11/07/chasing-dream-code-hpc-run-anywhe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GAUSSIAN: A FUTURE OF HPC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599" y="3344279"/>
            <a:ext cx="2946401" cy="351372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3DB3EEB-EE0C-4F16-9A4E-2C5FBCEA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0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HPC – High Performance Computing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825625"/>
            <a:ext cx="1180253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parallel processing for running advanced application programs efficiently, reliably and quickly.”</a:t>
            </a:r>
          </a:p>
          <a:p>
            <a:pPr marL="0" indent="0">
              <a:buNone/>
            </a:pP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39" t="21875" r="21498" b="14699"/>
          <a:stretch/>
        </p:blipFill>
        <p:spPr>
          <a:xfrm>
            <a:off x="3674535" y="2961444"/>
            <a:ext cx="5875866" cy="37441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6602-3F6C-4DC9-9D19-51AD2EB7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of HPC usage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5131" r="37418" b="59388"/>
          <a:stretch/>
        </p:blipFill>
        <p:spPr>
          <a:xfrm>
            <a:off x="838200" y="2140018"/>
            <a:ext cx="4284132" cy="403694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/>
          <a:p>
            <a:pPr marL="514350" lvl="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economic equations 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Financial transactions in milliseconds 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quickly to market movements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algorithms to detect credit card fraud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molecular chemistry models </a:t>
            </a:r>
          </a:p>
          <a:p>
            <a:pPr marL="514350" lvl="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93A1C-1FA3-4BBC-9997-7653B126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lecules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55" y="4027488"/>
            <a:ext cx="4187089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5661" y="2701925"/>
            <a:ext cx="4445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</a:p>
        </p:txBody>
      </p:sp>
      <p:pic>
        <p:nvPicPr>
          <p:cNvPr id="1028" name="Picture 4" descr="Image result for molecules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0"/>
            <a:ext cx="4318000" cy="370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1" y="465136"/>
            <a:ext cx="3789892" cy="267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9565"/>
            <a:ext cx="3748116" cy="378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C9E70-461F-4F5E-B9B3-4319CBA3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1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Computational Chemistry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electronic structure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(G16)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Released in 1970, by John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(Carnegie Mellon University)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after the use of Gaussian Orbitals to speed up molecular electronic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313" b="29688" l="73060" r="78551"/>
                    </a14:imgEffect>
                  </a14:imgLayer>
                </a14:imgProps>
              </a:ext>
            </a:extLst>
          </a:blip>
          <a:srcRect l="72824" t="20090" r="21152" b="69910"/>
          <a:stretch/>
        </p:blipFill>
        <p:spPr>
          <a:xfrm>
            <a:off x="8625842" y="344295"/>
            <a:ext cx="3174272" cy="29626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A648-B7F1-463C-8CB0-FAF29308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9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GAUSSIAN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06593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up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ENVIRONMENT VARIABLE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GAUSS_SCRDIR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Loading module file i.e. </a:t>
            </a:r>
            <a:r>
              <a:rPr 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$ module load Applications/Gaussian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program in parallel,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 $ par_g09 [</a:t>
            </a:r>
            <a:r>
              <a:rPr 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num_proc_shared</a:t>
            </a:r>
            <a:r>
              <a:rPr 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] &lt; g09_input &gt; g09_output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LindaWorkers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nodes (parallel workers)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%</a:t>
            </a:r>
            <a:r>
              <a:rPr 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num_proc_shared</a:t>
            </a:r>
            <a:r>
              <a:rPr 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shared-memory processes per worker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CFD0A-351D-42FB-AF7C-80FD25E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5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313" b="39950"/>
          <a:stretch/>
        </p:blipFill>
        <p:spPr>
          <a:xfrm>
            <a:off x="0" y="-1"/>
            <a:ext cx="6137942" cy="6637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4" b="24417"/>
          <a:stretch/>
        </p:blipFill>
        <p:spPr>
          <a:xfrm>
            <a:off x="6011333" y="-1"/>
            <a:ext cx="6180667" cy="67335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B4F2C-251F-4063-BD28-CF0046AB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785599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https://research.computing.yale.edu/support/hpc/user-guide/gaussian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http://gaussian.com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https://www.nextplatform.com/2016/11/07/chasing-dream-code-hpc-run-anywhere/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https://en.wikipedia.org/wiki/Gaussian_(software)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351E7-145A-4831-BA4B-0A32D0F6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" y="1"/>
            <a:ext cx="1215241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418B9A-4166-4504-AB34-F22D9062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Parvathi Saxena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5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264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GAUSSIAN: A FUTURE OF HPC</vt:lpstr>
      <vt:lpstr>HPC – High Performance Computing</vt:lpstr>
      <vt:lpstr>Scenarios of HPC usage </vt:lpstr>
      <vt:lpstr>GAUSSIAN</vt:lpstr>
      <vt:lpstr>What is it?</vt:lpstr>
      <vt:lpstr>RUNNING GAUSSIAN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OMEGA -Ultimate</dc:creator>
  <cp:lastModifiedBy>OMEGA -Ultimate</cp:lastModifiedBy>
  <cp:revision>15</cp:revision>
  <dcterms:created xsi:type="dcterms:W3CDTF">2018-03-09T22:13:58Z</dcterms:created>
  <dcterms:modified xsi:type="dcterms:W3CDTF">2022-01-11T06:00:35Z</dcterms:modified>
</cp:coreProperties>
</file>