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8" r:id="rId12"/>
    <p:sldId id="267" r:id="rId13"/>
    <p:sldId id="25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F77FA-7C4E-4F13-A507-3BF6B8FED66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8A2758-A951-4E6A-AEFF-5C6576C744C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Challenges</a:t>
          </a:r>
        </a:p>
      </dgm:t>
    </dgm:pt>
    <dgm:pt modelId="{DB1CBC5C-D54D-4E8E-9F13-FEBA59B40625}" type="parTrans" cxnId="{6445ED6F-D5E3-4846-9B70-8CBA4CDF2AD5}">
      <dgm:prSet/>
      <dgm:spPr/>
      <dgm:t>
        <a:bodyPr/>
        <a:lstStyle/>
        <a:p>
          <a:endParaRPr lang="en-US"/>
        </a:p>
      </dgm:t>
    </dgm:pt>
    <dgm:pt modelId="{8EC8D52F-BDB2-458D-A8D6-13ACD85F2519}" type="sibTrans" cxnId="{6445ED6F-D5E3-4846-9B70-8CBA4CDF2AD5}">
      <dgm:prSet/>
      <dgm:spPr/>
      <dgm:t>
        <a:bodyPr/>
        <a:lstStyle/>
        <a:p>
          <a:endParaRPr lang="en-US"/>
        </a:p>
      </dgm:t>
    </dgm:pt>
    <dgm:pt modelId="{B74ADC61-4632-49B9-9DB6-C76A116887D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Data Residency</a:t>
          </a:r>
        </a:p>
      </dgm:t>
    </dgm:pt>
    <dgm:pt modelId="{01EBF425-C5F6-4939-8B85-D8FA7E8D0413}" type="parTrans" cxnId="{11957A31-DB49-4FDC-9BF7-4683818DFBE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US" dirty="0"/>
        </a:p>
      </dgm:t>
    </dgm:pt>
    <dgm:pt modelId="{08BEC9CE-B725-4A39-AEA7-403BF1BFD4A5}" type="sibTrans" cxnId="{11957A31-DB49-4FDC-9BF7-4683818DFBE9}">
      <dgm:prSet/>
      <dgm:spPr/>
      <dgm:t>
        <a:bodyPr/>
        <a:lstStyle/>
        <a:p>
          <a:endParaRPr lang="en-US"/>
        </a:p>
      </dgm:t>
    </dgm:pt>
    <dgm:pt modelId="{40973DB9-41BB-4AC0-A990-1BF38EECB53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Encryption</a:t>
          </a:r>
        </a:p>
      </dgm:t>
    </dgm:pt>
    <dgm:pt modelId="{23C7A551-E45F-4A5B-BBB4-0740795ECD47}" type="parTrans" cxnId="{538E74C6-9401-451D-8274-F35C682D42E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US" dirty="0"/>
        </a:p>
      </dgm:t>
    </dgm:pt>
    <dgm:pt modelId="{A6D13231-2103-4606-A310-AC2FC1241A3E}" type="sibTrans" cxnId="{538E74C6-9401-451D-8274-F35C682D42EF}">
      <dgm:prSet/>
      <dgm:spPr/>
      <dgm:t>
        <a:bodyPr/>
        <a:lstStyle/>
        <a:p>
          <a:endParaRPr lang="en-US"/>
        </a:p>
      </dgm:t>
    </dgm:pt>
    <dgm:pt modelId="{9DE74666-838B-49E1-93A5-446534D2410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Tokenization</a:t>
          </a:r>
        </a:p>
      </dgm:t>
    </dgm:pt>
    <dgm:pt modelId="{2FC8FFF5-8C8A-4FF4-BADD-C3A1384E95A9}" type="parTrans" cxnId="{762A90EC-3EE7-4065-BA37-72D13E0A7B5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US" dirty="0"/>
        </a:p>
      </dgm:t>
    </dgm:pt>
    <dgm:pt modelId="{F3E6E517-1C50-453A-A79B-D75ED7FD8C92}" type="sibTrans" cxnId="{762A90EC-3EE7-4065-BA37-72D13E0A7B57}">
      <dgm:prSet/>
      <dgm:spPr/>
      <dgm:t>
        <a:bodyPr/>
        <a:lstStyle/>
        <a:p>
          <a:endParaRPr lang="en-US"/>
        </a:p>
      </dgm:t>
    </dgm:pt>
    <dgm:pt modelId="{96F6E0AA-D29F-41B4-8119-D15B8B438F4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Data Security</a:t>
          </a:r>
        </a:p>
      </dgm:t>
    </dgm:pt>
    <dgm:pt modelId="{87FD4C9E-FD4F-41A7-96B6-E8FC595095D8}" type="parTrans" cxnId="{FA806F00-1708-4142-BD68-44A9468EB59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US" dirty="0"/>
        </a:p>
      </dgm:t>
    </dgm:pt>
    <dgm:pt modelId="{5359E6B1-6171-4E97-82B8-A9DE4CC77DDC}" type="sibTrans" cxnId="{FA806F00-1708-4142-BD68-44A9468EB597}">
      <dgm:prSet/>
      <dgm:spPr/>
      <dgm:t>
        <a:bodyPr/>
        <a:lstStyle/>
        <a:p>
          <a:endParaRPr lang="en-US"/>
        </a:p>
      </dgm:t>
    </dgm:pt>
    <dgm:pt modelId="{B6A1F152-409F-4DD0-82F5-E95E8752A8B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Monitoring Data</a:t>
          </a:r>
        </a:p>
      </dgm:t>
    </dgm:pt>
    <dgm:pt modelId="{8C00F152-F489-48B1-BCEB-4F7A023B0011}" type="parTrans" cxnId="{72423AB2-8B37-4DAF-8F78-EBDCF321047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US" dirty="0"/>
        </a:p>
      </dgm:t>
    </dgm:pt>
    <dgm:pt modelId="{0E20C5F3-FBD7-42F6-ABA4-04324F5AFFB1}" type="sibTrans" cxnId="{72423AB2-8B37-4DAF-8F78-EBDCF3210476}">
      <dgm:prSet/>
      <dgm:spPr/>
      <dgm:t>
        <a:bodyPr/>
        <a:lstStyle/>
        <a:p>
          <a:endParaRPr lang="en-US"/>
        </a:p>
      </dgm:t>
    </dgm:pt>
    <dgm:pt modelId="{EA1467D2-046C-45CC-AC63-E868161DBD5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Managing Access</a:t>
          </a:r>
        </a:p>
      </dgm:t>
    </dgm:pt>
    <dgm:pt modelId="{8FBC210B-52A1-4D3C-A0AD-7F84104B8FFB}" type="parTrans" cxnId="{75284971-E02E-4BD2-AEE8-A2AC7DA38CB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9A04D1A7-D39E-4C68-B708-B1400B053123}" type="sibTrans" cxnId="{75284971-E02E-4BD2-AEE8-A2AC7DA38CB3}">
      <dgm:prSet/>
      <dgm:spPr/>
      <dgm:t>
        <a:bodyPr/>
        <a:lstStyle/>
        <a:p>
          <a:endParaRPr lang="en-US"/>
        </a:p>
      </dgm:t>
    </dgm:pt>
    <dgm:pt modelId="{F123E1B9-980A-4E21-B793-001A7C22A65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Gaining Visibility</a:t>
          </a:r>
        </a:p>
      </dgm:t>
    </dgm:pt>
    <dgm:pt modelId="{52BB1918-7945-4361-921A-A22E4BEB3CE4}" type="parTrans" cxnId="{94EFA86B-6D8D-405E-A1F5-0F2A9E76DA5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B1FBE004-898D-4287-B6DD-8CACCA0FD2E1}" type="sibTrans" cxnId="{94EFA86B-6D8D-405E-A1F5-0F2A9E76DA5E}">
      <dgm:prSet/>
      <dgm:spPr/>
      <dgm:t>
        <a:bodyPr/>
        <a:lstStyle/>
        <a:p>
          <a:endParaRPr lang="en-US"/>
        </a:p>
      </dgm:t>
    </dgm:pt>
    <dgm:pt modelId="{D5CE4609-3808-4FC9-9607-974D0FDF678F}" type="pres">
      <dgm:prSet presAssocID="{FCFF77FA-7C4E-4F13-A507-3BF6B8FED66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07822F-BABC-4064-9E54-533671178D5D}" type="pres">
      <dgm:prSet presAssocID="{CD8A2758-A951-4E6A-AEFF-5C6576C744C3}" presName="root1" presStyleCnt="0"/>
      <dgm:spPr/>
    </dgm:pt>
    <dgm:pt modelId="{9D5AB713-65C4-445D-94E0-D1DA4DFE0F55}" type="pres">
      <dgm:prSet presAssocID="{CD8A2758-A951-4E6A-AEFF-5C6576C744C3}" presName="LevelOneTextNode" presStyleLbl="node0" presStyleIdx="0" presStyleCnt="1">
        <dgm:presLayoutVars>
          <dgm:chPref val="3"/>
        </dgm:presLayoutVars>
      </dgm:prSet>
      <dgm:spPr/>
    </dgm:pt>
    <dgm:pt modelId="{3EF63EFB-0271-43D0-96D7-E53C6D4D04A0}" type="pres">
      <dgm:prSet presAssocID="{CD8A2758-A951-4E6A-AEFF-5C6576C744C3}" presName="level2hierChild" presStyleCnt="0"/>
      <dgm:spPr/>
    </dgm:pt>
    <dgm:pt modelId="{2B93AF89-0759-4E27-BA32-88055A9B6EE8}" type="pres">
      <dgm:prSet presAssocID="{01EBF425-C5F6-4939-8B85-D8FA7E8D0413}" presName="conn2-1" presStyleLbl="parChTrans1D2" presStyleIdx="0" presStyleCnt="2"/>
      <dgm:spPr/>
    </dgm:pt>
    <dgm:pt modelId="{57D2A17C-9279-4E19-A0CD-F5259471AB26}" type="pres">
      <dgm:prSet presAssocID="{01EBF425-C5F6-4939-8B85-D8FA7E8D0413}" presName="connTx" presStyleLbl="parChTrans1D2" presStyleIdx="0" presStyleCnt="2"/>
      <dgm:spPr/>
    </dgm:pt>
    <dgm:pt modelId="{0AAF304C-B46A-4F2A-9891-2AD4DCF11ABD}" type="pres">
      <dgm:prSet presAssocID="{B74ADC61-4632-49B9-9DB6-C76A116887D4}" presName="root2" presStyleCnt="0"/>
      <dgm:spPr/>
    </dgm:pt>
    <dgm:pt modelId="{3CA244C1-8449-4226-90BA-A4A5F82BC592}" type="pres">
      <dgm:prSet presAssocID="{B74ADC61-4632-49B9-9DB6-C76A116887D4}" presName="LevelTwoTextNode" presStyleLbl="node2" presStyleIdx="0" presStyleCnt="2">
        <dgm:presLayoutVars>
          <dgm:chPref val="3"/>
        </dgm:presLayoutVars>
      </dgm:prSet>
      <dgm:spPr/>
    </dgm:pt>
    <dgm:pt modelId="{5CE6536D-933E-42B5-B944-0D7555A8156A}" type="pres">
      <dgm:prSet presAssocID="{B74ADC61-4632-49B9-9DB6-C76A116887D4}" presName="level3hierChild" presStyleCnt="0"/>
      <dgm:spPr/>
    </dgm:pt>
    <dgm:pt modelId="{CA59B132-C6EC-4960-B868-8B083F4002E9}" type="pres">
      <dgm:prSet presAssocID="{23C7A551-E45F-4A5B-BBB4-0740795ECD47}" presName="conn2-1" presStyleLbl="parChTrans1D3" presStyleIdx="0" presStyleCnt="5"/>
      <dgm:spPr/>
    </dgm:pt>
    <dgm:pt modelId="{88B74427-5ED7-417E-806B-D0560DAAA275}" type="pres">
      <dgm:prSet presAssocID="{23C7A551-E45F-4A5B-BBB4-0740795ECD47}" presName="connTx" presStyleLbl="parChTrans1D3" presStyleIdx="0" presStyleCnt="5"/>
      <dgm:spPr/>
    </dgm:pt>
    <dgm:pt modelId="{D89794DB-37D8-4717-A29A-3AFF9650954B}" type="pres">
      <dgm:prSet presAssocID="{40973DB9-41BB-4AC0-A990-1BF38EECB530}" presName="root2" presStyleCnt="0"/>
      <dgm:spPr/>
    </dgm:pt>
    <dgm:pt modelId="{280338A3-4894-44F9-84F6-2D01197FF08D}" type="pres">
      <dgm:prSet presAssocID="{40973DB9-41BB-4AC0-A990-1BF38EECB530}" presName="LevelTwoTextNode" presStyleLbl="node3" presStyleIdx="0" presStyleCnt="5">
        <dgm:presLayoutVars>
          <dgm:chPref val="3"/>
        </dgm:presLayoutVars>
      </dgm:prSet>
      <dgm:spPr/>
    </dgm:pt>
    <dgm:pt modelId="{54467991-F82A-4E16-9D4C-059AF42B8451}" type="pres">
      <dgm:prSet presAssocID="{40973DB9-41BB-4AC0-A990-1BF38EECB530}" presName="level3hierChild" presStyleCnt="0"/>
      <dgm:spPr/>
    </dgm:pt>
    <dgm:pt modelId="{919ECDE2-7280-4180-9042-1F57AC801D6D}" type="pres">
      <dgm:prSet presAssocID="{2FC8FFF5-8C8A-4FF4-BADD-C3A1384E95A9}" presName="conn2-1" presStyleLbl="parChTrans1D3" presStyleIdx="1" presStyleCnt="5"/>
      <dgm:spPr/>
    </dgm:pt>
    <dgm:pt modelId="{FF62C01F-7F3B-4B57-82F4-95798DE2AA60}" type="pres">
      <dgm:prSet presAssocID="{2FC8FFF5-8C8A-4FF4-BADD-C3A1384E95A9}" presName="connTx" presStyleLbl="parChTrans1D3" presStyleIdx="1" presStyleCnt="5"/>
      <dgm:spPr/>
    </dgm:pt>
    <dgm:pt modelId="{072DFE3F-E421-47B5-81F5-EC39C808B933}" type="pres">
      <dgm:prSet presAssocID="{9DE74666-838B-49E1-93A5-446534D24109}" presName="root2" presStyleCnt="0"/>
      <dgm:spPr/>
    </dgm:pt>
    <dgm:pt modelId="{BDAC1768-F49D-49E8-BE65-F468DD7A6536}" type="pres">
      <dgm:prSet presAssocID="{9DE74666-838B-49E1-93A5-446534D24109}" presName="LevelTwoTextNode" presStyleLbl="node3" presStyleIdx="1" presStyleCnt="5">
        <dgm:presLayoutVars>
          <dgm:chPref val="3"/>
        </dgm:presLayoutVars>
      </dgm:prSet>
      <dgm:spPr/>
    </dgm:pt>
    <dgm:pt modelId="{F5756EBF-6038-41D1-B6C7-9DCC44403BDE}" type="pres">
      <dgm:prSet presAssocID="{9DE74666-838B-49E1-93A5-446534D24109}" presName="level3hierChild" presStyleCnt="0"/>
      <dgm:spPr/>
    </dgm:pt>
    <dgm:pt modelId="{B06A0839-508B-42B7-9D86-63668A04B1C1}" type="pres">
      <dgm:prSet presAssocID="{87FD4C9E-FD4F-41A7-96B6-E8FC595095D8}" presName="conn2-1" presStyleLbl="parChTrans1D2" presStyleIdx="1" presStyleCnt="2"/>
      <dgm:spPr/>
    </dgm:pt>
    <dgm:pt modelId="{8EF3C0F9-46FB-47CE-91C0-A7784383DEA2}" type="pres">
      <dgm:prSet presAssocID="{87FD4C9E-FD4F-41A7-96B6-E8FC595095D8}" presName="connTx" presStyleLbl="parChTrans1D2" presStyleIdx="1" presStyleCnt="2"/>
      <dgm:spPr/>
    </dgm:pt>
    <dgm:pt modelId="{6CBDFB42-5299-4240-B3AE-BC4A2698A586}" type="pres">
      <dgm:prSet presAssocID="{96F6E0AA-D29F-41B4-8119-D15B8B438F4E}" presName="root2" presStyleCnt="0"/>
      <dgm:spPr/>
    </dgm:pt>
    <dgm:pt modelId="{1CF156A7-05EC-498F-91AA-91FE804ECFA4}" type="pres">
      <dgm:prSet presAssocID="{96F6E0AA-D29F-41B4-8119-D15B8B438F4E}" presName="LevelTwoTextNode" presStyleLbl="node2" presStyleIdx="1" presStyleCnt="2">
        <dgm:presLayoutVars>
          <dgm:chPref val="3"/>
        </dgm:presLayoutVars>
      </dgm:prSet>
      <dgm:spPr/>
    </dgm:pt>
    <dgm:pt modelId="{9C34D78C-5821-41CD-B953-B3C7940AC560}" type="pres">
      <dgm:prSet presAssocID="{96F6E0AA-D29F-41B4-8119-D15B8B438F4E}" presName="level3hierChild" presStyleCnt="0"/>
      <dgm:spPr/>
    </dgm:pt>
    <dgm:pt modelId="{90F82AEC-895D-4144-9E56-FD4983FD715C}" type="pres">
      <dgm:prSet presAssocID="{8C00F152-F489-48B1-BCEB-4F7A023B0011}" presName="conn2-1" presStyleLbl="parChTrans1D3" presStyleIdx="2" presStyleCnt="5"/>
      <dgm:spPr/>
    </dgm:pt>
    <dgm:pt modelId="{A328334F-83DB-46E8-BC1A-F1AB242CF469}" type="pres">
      <dgm:prSet presAssocID="{8C00F152-F489-48B1-BCEB-4F7A023B0011}" presName="connTx" presStyleLbl="parChTrans1D3" presStyleIdx="2" presStyleCnt="5"/>
      <dgm:spPr/>
    </dgm:pt>
    <dgm:pt modelId="{41ABF3E1-94ED-4895-92BD-3A4C3BA83F99}" type="pres">
      <dgm:prSet presAssocID="{B6A1F152-409F-4DD0-82F5-E95E8752A8BE}" presName="root2" presStyleCnt="0"/>
      <dgm:spPr/>
    </dgm:pt>
    <dgm:pt modelId="{E4141DDE-D158-4B32-A339-850C20504D60}" type="pres">
      <dgm:prSet presAssocID="{B6A1F152-409F-4DD0-82F5-E95E8752A8BE}" presName="LevelTwoTextNode" presStyleLbl="node3" presStyleIdx="2" presStyleCnt="5">
        <dgm:presLayoutVars>
          <dgm:chPref val="3"/>
        </dgm:presLayoutVars>
      </dgm:prSet>
      <dgm:spPr/>
    </dgm:pt>
    <dgm:pt modelId="{C4BD802C-B0F4-4F10-92DB-DE0522F42CDF}" type="pres">
      <dgm:prSet presAssocID="{B6A1F152-409F-4DD0-82F5-E95E8752A8BE}" presName="level3hierChild" presStyleCnt="0"/>
      <dgm:spPr/>
    </dgm:pt>
    <dgm:pt modelId="{62D8A34C-E488-4B97-A119-BAB3E7C23AC6}" type="pres">
      <dgm:prSet presAssocID="{52BB1918-7945-4361-921A-A22E4BEB3CE4}" presName="conn2-1" presStyleLbl="parChTrans1D3" presStyleIdx="3" presStyleCnt="5"/>
      <dgm:spPr/>
    </dgm:pt>
    <dgm:pt modelId="{CF292D10-D9CD-4453-8520-3F9600A7F01E}" type="pres">
      <dgm:prSet presAssocID="{52BB1918-7945-4361-921A-A22E4BEB3CE4}" presName="connTx" presStyleLbl="parChTrans1D3" presStyleIdx="3" presStyleCnt="5"/>
      <dgm:spPr/>
    </dgm:pt>
    <dgm:pt modelId="{A57BF6D7-9FE2-4295-A1B8-DA68E926EAAA}" type="pres">
      <dgm:prSet presAssocID="{F123E1B9-980A-4E21-B793-001A7C22A65E}" presName="root2" presStyleCnt="0"/>
      <dgm:spPr/>
    </dgm:pt>
    <dgm:pt modelId="{191703CA-3B42-44D8-B042-B4B3B18C8D20}" type="pres">
      <dgm:prSet presAssocID="{F123E1B9-980A-4E21-B793-001A7C22A65E}" presName="LevelTwoTextNode" presStyleLbl="node3" presStyleIdx="3" presStyleCnt="5">
        <dgm:presLayoutVars>
          <dgm:chPref val="3"/>
        </dgm:presLayoutVars>
      </dgm:prSet>
      <dgm:spPr/>
    </dgm:pt>
    <dgm:pt modelId="{DE1BD240-4C02-43CB-8716-08C29FFF7AB4}" type="pres">
      <dgm:prSet presAssocID="{F123E1B9-980A-4E21-B793-001A7C22A65E}" presName="level3hierChild" presStyleCnt="0"/>
      <dgm:spPr/>
    </dgm:pt>
    <dgm:pt modelId="{09981921-3DF2-4CEA-AE24-ADA5920507CC}" type="pres">
      <dgm:prSet presAssocID="{8FBC210B-52A1-4D3C-A0AD-7F84104B8FFB}" presName="conn2-1" presStyleLbl="parChTrans1D3" presStyleIdx="4" presStyleCnt="5"/>
      <dgm:spPr/>
    </dgm:pt>
    <dgm:pt modelId="{F2C715BD-9A12-44E9-8CCA-65D84928CCEF}" type="pres">
      <dgm:prSet presAssocID="{8FBC210B-52A1-4D3C-A0AD-7F84104B8FFB}" presName="connTx" presStyleLbl="parChTrans1D3" presStyleIdx="4" presStyleCnt="5"/>
      <dgm:spPr/>
    </dgm:pt>
    <dgm:pt modelId="{71483431-4437-4C71-A36B-DDBD5E8788CA}" type="pres">
      <dgm:prSet presAssocID="{EA1467D2-046C-45CC-AC63-E868161DBD56}" presName="root2" presStyleCnt="0"/>
      <dgm:spPr/>
    </dgm:pt>
    <dgm:pt modelId="{A811A6D1-8CF8-4C37-B384-87D1CCBDAE43}" type="pres">
      <dgm:prSet presAssocID="{EA1467D2-046C-45CC-AC63-E868161DBD56}" presName="LevelTwoTextNode" presStyleLbl="node3" presStyleIdx="4" presStyleCnt="5">
        <dgm:presLayoutVars>
          <dgm:chPref val="3"/>
        </dgm:presLayoutVars>
      </dgm:prSet>
      <dgm:spPr/>
    </dgm:pt>
    <dgm:pt modelId="{978FFF89-F6FC-4D44-B717-80ABCB80E70F}" type="pres">
      <dgm:prSet presAssocID="{EA1467D2-046C-45CC-AC63-E868161DBD56}" presName="level3hierChild" presStyleCnt="0"/>
      <dgm:spPr/>
    </dgm:pt>
  </dgm:ptLst>
  <dgm:cxnLst>
    <dgm:cxn modelId="{FA806F00-1708-4142-BD68-44A9468EB597}" srcId="{CD8A2758-A951-4E6A-AEFF-5C6576C744C3}" destId="{96F6E0AA-D29F-41B4-8119-D15B8B438F4E}" srcOrd="1" destOrd="0" parTransId="{87FD4C9E-FD4F-41A7-96B6-E8FC595095D8}" sibTransId="{5359E6B1-6171-4E97-82B8-A9DE4CC77DDC}"/>
    <dgm:cxn modelId="{38C6C90E-A2B6-4F82-A245-A249533DE037}" type="presOf" srcId="{52BB1918-7945-4361-921A-A22E4BEB3CE4}" destId="{CF292D10-D9CD-4453-8520-3F9600A7F01E}" srcOrd="1" destOrd="0" presId="urn:microsoft.com/office/officeart/2005/8/layout/hierarchy2"/>
    <dgm:cxn modelId="{53856111-9B40-467F-808D-0E07150240A8}" type="presOf" srcId="{01EBF425-C5F6-4939-8B85-D8FA7E8D0413}" destId="{57D2A17C-9279-4E19-A0CD-F5259471AB26}" srcOrd="1" destOrd="0" presId="urn:microsoft.com/office/officeart/2005/8/layout/hierarchy2"/>
    <dgm:cxn modelId="{5CCA8E22-2645-41CA-AB16-0E2739A0F38C}" type="presOf" srcId="{96F6E0AA-D29F-41B4-8119-D15B8B438F4E}" destId="{1CF156A7-05EC-498F-91AA-91FE804ECFA4}" srcOrd="0" destOrd="0" presId="urn:microsoft.com/office/officeart/2005/8/layout/hierarchy2"/>
    <dgm:cxn modelId="{115B3523-A35B-4E8D-B545-8E4FA72557C9}" type="presOf" srcId="{EA1467D2-046C-45CC-AC63-E868161DBD56}" destId="{A811A6D1-8CF8-4C37-B384-87D1CCBDAE43}" srcOrd="0" destOrd="0" presId="urn:microsoft.com/office/officeart/2005/8/layout/hierarchy2"/>
    <dgm:cxn modelId="{62C24F2E-0B12-4F44-A699-3897D2621AD2}" type="presOf" srcId="{8C00F152-F489-48B1-BCEB-4F7A023B0011}" destId="{A328334F-83DB-46E8-BC1A-F1AB242CF469}" srcOrd="1" destOrd="0" presId="urn:microsoft.com/office/officeart/2005/8/layout/hierarchy2"/>
    <dgm:cxn modelId="{11957A31-DB49-4FDC-9BF7-4683818DFBE9}" srcId="{CD8A2758-A951-4E6A-AEFF-5C6576C744C3}" destId="{B74ADC61-4632-49B9-9DB6-C76A116887D4}" srcOrd="0" destOrd="0" parTransId="{01EBF425-C5F6-4939-8B85-D8FA7E8D0413}" sibTransId="{08BEC9CE-B725-4A39-AEA7-403BF1BFD4A5}"/>
    <dgm:cxn modelId="{426A673D-9F1D-494D-9556-35ECF29A3A7E}" type="presOf" srcId="{23C7A551-E45F-4A5B-BBB4-0740795ECD47}" destId="{CA59B132-C6EC-4960-B868-8B083F4002E9}" srcOrd="0" destOrd="0" presId="urn:microsoft.com/office/officeart/2005/8/layout/hierarchy2"/>
    <dgm:cxn modelId="{DBC6DB41-87C3-43E4-8D1A-0CB7B1762DC4}" type="presOf" srcId="{F123E1B9-980A-4E21-B793-001A7C22A65E}" destId="{191703CA-3B42-44D8-B042-B4B3B18C8D20}" srcOrd="0" destOrd="0" presId="urn:microsoft.com/office/officeart/2005/8/layout/hierarchy2"/>
    <dgm:cxn modelId="{94EFA86B-6D8D-405E-A1F5-0F2A9E76DA5E}" srcId="{96F6E0AA-D29F-41B4-8119-D15B8B438F4E}" destId="{F123E1B9-980A-4E21-B793-001A7C22A65E}" srcOrd="1" destOrd="0" parTransId="{52BB1918-7945-4361-921A-A22E4BEB3CE4}" sibTransId="{B1FBE004-898D-4287-B6DD-8CACCA0FD2E1}"/>
    <dgm:cxn modelId="{D303C26B-49B2-479A-9B7F-29956812061F}" type="presOf" srcId="{40973DB9-41BB-4AC0-A990-1BF38EECB530}" destId="{280338A3-4894-44F9-84F6-2D01197FF08D}" srcOrd="0" destOrd="0" presId="urn:microsoft.com/office/officeart/2005/8/layout/hierarchy2"/>
    <dgm:cxn modelId="{6C48C44D-8670-4755-92D2-0DDD96A0A485}" type="presOf" srcId="{2FC8FFF5-8C8A-4FF4-BADD-C3A1384E95A9}" destId="{919ECDE2-7280-4180-9042-1F57AC801D6D}" srcOrd="0" destOrd="0" presId="urn:microsoft.com/office/officeart/2005/8/layout/hierarchy2"/>
    <dgm:cxn modelId="{C074434E-3C06-436E-B07A-70D076E84AD9}" type="presOf" srcId="{8FBC210B-52A1-4D3C-A0AD-7F84104B8FFB}" destId="{09981921-3DF2-4CEA-AE24-ADA5920507CC}" srcOrd="0" destOrd="0" presId="urn:microsoft.com/office/officeart/2005/8/layout/hierarchy2"/>
    <dgm:cxn modelId="{6445ED6F-D5E3-4846-9B70-8CBA4CDF2AD5}" srcId="{FCFF77FA-7C4E-4F13-A507-3BF6B8FED66B}" destId="{CD8A2758-A951-4E6A-AEFF-5C6576C744C3}" srcOrd="0" destOrd="0" parTransId="{DB1CBC5C-D54D-4E8E-9F13-FEBA59B40625}" sibTransId="{8EC8D52F-BDB2-458D-A8D6-13ACD85F2519}"/>
    <dgm:cxn modelId="{75284971-E02E-4BD2-AEE8-A2AC7DA38CB3}" srcId="{96F6E0AA-D29F-41B4-8119-D15B8B438F4E}" destId="{EA1467D2-046C-45CC-AC63-E868161DBD56}" srcOrd="2" destOrd="0" parTransId="{8FBC210B-52A1-4D3C-A0AD-7F84104B8FFB}" sibTransId="{9A04D1A7-D39E-4C68-B708-B1400B053123}"/>
    <dgm:cxn modelId="{C898BE7A-3EA2-47AC-B72A-3898AF920440}" type="presOf" srcId="{8C00F152-F489-48B1-BCEB-4F7A023B0011}" destId="{90F82AEC-895D-4144-9E56-FD4983FD715C}" srcOrd="0" destOrd="0" presId="urn:microsoft.com/office/officeart/2005/8/layout/hierarchy2"/>
    <dgm:cxn modelId="{3635BC85-CAF4-4F3E-BC3B-4E9C9DF596A1}" type="presOf" srcId="{52BB1918-7945-4361-921A-A22E4BEB3CE4}" destId="{62D8A34C-E488-4B97-A119-BAB3E7C23AC6}" srcOrd="0" destOrd="0" presId="urn:microsoft.com/office/officeart/2005/8/layout/hierarchy2"/>
    <dgm:cxn modelId="{6654E28A-2AA0-4EBD-B37A-3816606617BC}" type="presOf" srcId="{23C7A551-E45F-4A5B-BBB4-0740795ECD47}" destId="{88B74427-5ED7-417E-806B-D0560DAAA275}" srcOrd="1" destOrd="0" presId="urn:microsoft.com/office/officeart/2005/8/layout/hierarchy2"/>
    <dgm:cxn modelId="{AAE2C68B-34CC-4A5B-ADB9-DB25F12F8A7E}" type="presOf" srcId="{CD8A2758-A951-4E6A-AEFF-5C6576C744C3}" destId="{9D5AB713-65C4-445D-94E0-D1DA4DFE0F55}" srcOrd="0" destOrd="0" presId="urn:microsoft.com/office/officeart/2005/8/layout/hierarchy2"/>
    <dgm:cxn modelId="{4333928D-BBB9-4F8B-B105-F1DDC7877216}" type="presOf" srcId="{B74ADC61-4632-49B9-9DB6-C76A116887D4}" destId="{3CA244C1-8449-4226-90BA-A4A5F82BC592}" srcOrd="0" destOrd="0" presId="urn:microsoft.com/office/officeart/2005/8/layout/hierarchy2"/>
    <dgm:cxn modelId="{8F57449A-0C0B-4102-BDF6-C0777FE50C37}" type="presOf" srcId="{B6A1F152-409F-4DD0-82F5-E95E8752A8BE}" destId="{E4141DDE-D158-4B32-A339-850C20504D60}" srcOrd="0" destOrd="0" presId="urn:microsoft.com/office/officeart/2005/8/layout/hierarchy2"/>
    <dgm:cxn modelId="{72423AB2-8B37-4DAF-8F78-EBDCF3210476}" srcId="{96F6E0AA-D29F-41B4-8119-D15B8B438F4E}" destId="{B6A1F152-409F-4DD0-82F5-E95E8752A8BE}" srcOrd="0" destOrd="0" parTransId="{8C00F152-F489-48B1-BCEB-4F7A023B0011}" sibTransId="{0E20C5F3-FBD7-42F6-ABA4-04324F5AFFB1}"/>
    <dgm:cxn modelId="{716CE3B6-897E-4232-801D-F3B0FFC9AB8B}" type="presOf" srcId="{9DE74666-838B-49E1-93A5-446534D24109}" destId="{BDAC1768-F49D-49E8-BE65-F468DD7A6536}" srcOrd="0" destOrd="0" presId="urn:microsoft.com/office/officeart/2005/8/layout/hierarchy2"/>
    <dgm:cxn modelId="{0625BDBA-9CD8-4999-87F6-8446621380E4}" type="presOf" srcId="{87FD4C9E-FD4F-41A7-96B6-E8FC595095D8}" destId="{8EF3C0F9-46FB-47CE-91C0-A7784383DEA2}" srcOrd="1" destOrd="0" presId="urn:microsoft.com/office/officeart/2005/8/layout/hierarchy2"/>
    <dgm:cxn modelId="{538E74C6-9401-451D-8274-F35C682D42EF}" srcId="{B74ADC61-4632-49B9-9DB6-C76A116887D4}" destId="{40973DB9-41BB-4AC0-A990-1BF38EECB530}" srcOrd="0" destOrd="0" parTransId="{23C7A551-E45F-4A5B-BBB4-0740795ECD47}" sibTransId="{A6D13231-2103-4606-A310-AC2FC1241A3E}"/>
    <dgm:cxn modelId="{A0F7B3CB-8EE9-4382-89A3-5ABDF27CAC45}" type="presOf" srcId="{2FC8FFF5-8C8A-4FF4-BADD-C3A1384E95A9}" destId="{FF62C01F-7F3B-4B57-82F4-95798DE2AA60}" srcOrd="1" destOrd="0" presId="urn:microsoft.com/office/officeart/2005/8/layout/hierarchy2"/>
    <dgm:cxn modelId="{77E761D4-FD94-45F6-B75B-45F35C03A72C}" type="presOf" srcId="{87FD4C9E-FD4F-41A7-96B6-E8FC595095D8}" destId="{B06A0839-508B-42B7-9D86-63668A04B1C1}" srcOrd="0" destOrd="0" presId="urn:microsoft.com/office/officeart/2005/8/layout/hierarchy2"/>
    <dgm:cxn modelId="{8EC6A1D4-2651-4744-BF8E-51ADA5DCDC4A}" type="presOf" srcId="{FCFF77FA-7C4E-4F13-A507-3BF6B8FED66B}" destId="{D5CE4609-3808-4FC9-9607-974D0FDF678F}" srcOrd="0" destOrd="0" presId="urn:microsoft.com/office/officeart/2005/8/layout/hierarchy2"/>
    <dgm:cxn modelId="{3C679EE9-60DC-4FE6-BAC3-3306DBB0A9DB}" type="presOf" srcId="{8FBC210B-52A1-4D3C-A0AD-7F84104B8FFB}" destId="{F2C715BD-9A12-44E9-8CCA-65D84928CCEF}" srcOrd="1" destOrd="0" presId="urn:microsoft.com/office/officeart/2005/8/layout/hierarchy2"/>
    <dgm:cxn modelId="{762A90EC-3EE7-4065-BA37-72D13E0A7B57}" srcId="{B74ADC61-4632-49B9-9DB6-C76A116887D4}" destId="{9DE74666-838B-49E1-93A5-446534D24109}" srcOrd="1" destOrd="0" parTransId="{2FC8FFF5-8C8A-4FF4-BADD-C3A1384E95A9}" sibTransId="{F3E6E517-1C50-453A-A79B-D75ED7FD8C92}"/>
    <dgm:cxn modelId="{11C225FA-C4EF-44BE-938B-6F47226D5ABC}" type="presOf" srcId="{01EBF425-C5F6-4939-8B85-D8FA7E8D0413}" destId="{2B93AF89-0759-4E27-BA32-88055A9B6EE8}" srcOrd="0" destOrd="0" presId="urn:microsoft.com/office/officeart/2005/8/layout/hierarchy2"/>
    <dgm:cxn modelId="{201FE52E-8416-4F76-ADA9-C1E8FEE52C11}" type="presParOf" srcId="{D5CE4609-3808-4FC9-9607-974D0FDF678F}" destId="{1F07822F-BABC-4064-9E54-533671178D5D}" srcOrd="0" destOrd="0" presId="urn:microsoft.com/office/officeart/2005/8/layout/hierarchy2"/>
    <dgm:cxn modelId="{C81292F4-E026-4F41-8F7F-7CB7F41823DD}" type="presParOf" srcId="{1F07822F-BABC-4064-9E54-533671178D5D}" destId="{9D5AB713-65C4-445D-94E0-D1DA4DFE0F55}" srcOrd="0" destOrd="0" presId="urn:microsoft.com/office/officeart/2005/8/layout/hierarchy2"/>
    <dgm:cxn modelId="{2F9778FC-7061-40B3-816B-062BFAFBB77B}" type="presParOf" srcId="{1F07822F-BABC-4064-9E54-533671178D5D}" destId="{3EF63EFB-0271-43D0-96D7-E53C6D4D04A0}" srcOrd="1" destOrd="0" presId="urn:microsoft.com/office/officeart/2005/8/layout/hierarchy2"/>
    <dgm:cxn modelId="{BAB35F28-F8F2-430C-992B-3FE0A688340F}" type="presParOf" srcId="{3EF63EFB-0271-43D0-96D7-E53C6D4D04A0}" destId="{2B93AF89-0759-4E27-BA32-88055A9B6EE8}" srcOrd="0" destOrd="0" presId="urn:microsoft.com/office/officeart/2005/8/layout/hierarchy2"/>
    <dgm:cxn modelId="{59B8BF49-BFF1-4BC9-85A6-87907F9FCF46}" type="presParOf" srcId="{2B93AF89-0759-4E27-BA32-88055A9B6EE8}" destId="{57D2A17C-9279-4E19-A0CD-F5259471AB26}" srcOrd="0" destOrd="0" presId="urn:microsoft.com/office/officeart/2005/8/layout/hierarchy2"/>
    <dgm:cxn modelId="{B436B81F-4783-4484-9A7F-D5646084B68C}" type="presParOf" srcId="{3EF63EFB-0271-43D0-96D7-E53C6D4D04A0}" destId="{0AAF304C-B46A-4F2A-9891-2AD4DCF11ABD}" srcOrd="1" destOrd="0" presId="urn:microsoft.com/office/officeart/2005/8/layout/hierarchy2"/>
    <dgm:cxn modelId="{DC7C6B32-FDAF-49B8-869E-5A508016FF29}" type="presParOf" srcId="{0AAF304C-B46A-4F2A-9891-2AD4DCF11ABD}" destId="{3CA244C1-8449-4226-90BA-A4A5F82BC592}" srcOrd="0" destOrd="0" presId="urn:microsoft.com/office/officeart/2005/8/layout/hierarchy2"/>
    <dgm:cxn modelId="{F7D16C22-273F-4786-A9BE-D48E5026550B}" type="presParOf" srcId="{0AAF304C-B46A-4F2A-9891-2AD4DCF11ABD}" destId="{5CE6536D-933E-42B5-B944-0D7555A8156A}" srcOrd="1" destOrd="0" presId="urn:microsoft.com/office/officeart/2005/8/layout/hierarchy2"/>
    <dgm:cxn modelId="{5C141065-D8EB-49F6-B4F3-8A559ADCCC4A}" type="presParOf" srcId="{5CE6536D-933E-42B5-B944-0D7555A8156A}" destId="{CA59B132-C6EC-4960-B868-8B083F4002E9}" srcOrd="0" destOrd="0" presId="urn:microsoft.com/office/officeart/2005/8/layout/hierarchy2"/>
    <dgm:cxn modelId="{F48240C8-75AE-4206-BD22-420C6599393F}" type="presParOf" srcId="{CA59B132-C6EC-4960-B868-8B083F4002E9}" destId="{88B74427-5ED7-417E-806B-D0560DAAA275}" srcOrd="0" destOrd="0" presId="urn:microsoft.com/office/officeart/2005/8/layout/hierarchy2"/>
    <dgm:cxn modelId="{F561671E-EE12-4214-BB6E-1B00A43060B5}" type="presParOf" srcId="{5CE6536D-933E-42B5-B944-0D7555A8156A}" destId="{D89794DB-37D8-4717-A29A-3AFF9650954B}" srcOrd="1" destOrd="0" presId="urn:microsoft.com/office/officeart/2005/8/layout/hierarchy2"/>
    <dgm:cxn modelId="{821D5DCC-CE41-4FB8-AD59-641493FFADD4}" type="presParOf" srcId="{D89794DB-37D8-4717-A29A-3AFF9650954B}" destId="{280338A3-4894-44F9-84F6-2D01197FF08D}" srcOrd="0" destOrd="0" presId="urn:microsoft.com/office/officeart/2005/8/layout/hierarchy2"/>
    <dgm:cxn modelId="{A2656132-CB62-41EA-A80F-0380C42F557B}" type="presParOf" srcId="{D89794DB-37D8-4717-A29A-3AFF9650954B}" destId="{54467991-F82A-4E16-9D4C-059AF42B8451}" srcOrd="1" destOrd="0" presId="urn:microsoft.com/office/officeart/2005/8/layout/hierarchy2"/>
    <dgm:cxn modelId="{2218D093-03C3-4720-B901-234EBA40AFF2}" type="presParOf" srcId="{5CE6536D-933E-42B5-B944-0D7555A8156A}" destId="{919ECDE2-7280-4180-9042-1F57AC801D6D}" srcOrd="2" destOrd="0" presId="urn:microsoft.com/office/officeart/2005/8/layout/hierarchy2"/>
    <dgm:cxn modelId="{5A28CCC3-F4DA-404E-B15B-C9A9899197F7}" type="presParOf" srcId="{919ECDE2-7280-4180-9042-1F57AC801D6D}" destId="{FF62C01F-7F3B-4B57-82F4-95798DE2AA60}" srcOrd="0" destOrd="0" presId="urn:microsoft.com/office/officeart/2005/8/layout/hierarchy2"/>
    <dgm:cxn modelId="{24ABEB3F-CA22-42F2-9664-757FFE31098A}" type="presParOf" srcId="{5CE6536D-933E-42B5-B944-0D7555A8156A}" destId="{072DFE3F-E421-47B5-81F5-EC39C808B933}" srcOrd="3" destOrd="0" presId="urn:microsoft.com/office/officeart/2005/8/layout/hierarchy2"/>
    <dgm:cxn modelId="{7EE7B5E0-E6AF-4C8D-835B-19B54AA75A23}" type="presParOf" srcId="{072DFE3F-E421-47B5-81F5-EC39C808B933}" destId="{BDAC1768-F49D-49E8-BE65-F468DD7A6536}" srcOrd="0" destOrd="0" presId="urn:microsoft.com/office/officeart/2005/8/layout/hierarchy2"/>
    <dgm:cxn modelId="{41729926-084F-48DF-9C62-18BAF6BF6F89}" type="presParOf" srcId="{072DFE3F-E421-47B5-81F5-EC39C808B933}" destId="{F5756EBF-6038-41D1-B6C7-9DCC44403BDE}" srcOrd="1" destOrd="0" presId="urn:microsoft.com/office/officeart/2005/8/layout/hierarchy2"/>
    <dgm:cxn modelId="{9AF6358C-4947-4973-8CE4-0A0F5096DC52}" type="presParOf" srcId="{3EF63EFB-0271-43D0-96D7-E53C6D4D04A0}" destId="{B06A0839-508B-42B7-9D86-63668A04B1C1}" srcOrd="2" destOrd="0" presId="urn:microsoft.com/office/officeart/2005/8/layout/hierarchy2"/>
    <dgm:cxn modelId="{CB8FDB80-46C8-46B5-A5EA-B5312DE5B148}" type="presParOf" srcId="{B06A0839-508B-42B7-9D86-63668A04B1C1}" destId="{8EF3C0F9-46FB-47CE-91C0-A7784383DEA2}" srcOrd="0" destOrd="0" presId="urn:microsoft.com/office/officeart/2005/8/layout/hierarchy2"/>
    <dgm:cxn modelId="{AAEF0156-1EEB-449F-9F04-724D10D0EC4B}" type="presParOf" srcId="{3EF63EFB-0271-43D0-96D7-E53C6D4D04A0}" destId="{6CBDFB42-5299-4240-B3AE-BC4A2698A586}" srcOrd="3" destOrd="0" presId="urn:microsoft.com/office/officeart/2005/8/layout/hierarchy2"/>
    <dgm:cxn modelId="{93C2785D-5F46-46AB-B7DE-3644EE6AD99A}" type="presParOf" srcId="{6CBDFB42-5299-4240-B3AE-BC4A2698A586}" destId="{1CF156A7-05EC-498F-91AA-91FE804ECFA4}" srcOrd="0" destOrd="0" presId="urn:microsoft.com/office/officeart/2005/8/layout/hierarchy2"/>
    <dgm:cxn modelId="{29A34A18-3C0D-47D3-A8F7-850FA6EE9EBE}" type="presParOf" srcId="{6CBDFB42-5299-4240-B3AE-BC4A2698A586}" destId="{9C34D78C-5821-41CD-B953-B3C7940AC560}" srcOrd="1" destOrd="0" presId="urn:microsoft.com/office/officeart/2005/8/layout/hierarchy2"/>
    <dgm:cxn modelId="{AD5F4554-60F4-4EA6-BE5D-CEBDC657BB09}" type="presParOf" srcId="{9C34D78C-5821-41CD-B953-B3C7940AC560}" destId="{90F82AEC-895D-4144-9E56-FD4983FD715C}" srcOrd="0" destOrd="0" presId="urn:microsoft.com/office/officeart/2005/8/layout/hierarchy2"/>
    <dgm:cxn modelId="{77426BA7-D8A1-4B08-8CE9-2403E1E51539}" type="presParOf" srcId="{90F82AEC-895D-4144-9E56-FD4983FD715C}" destId="{A328334F-83DB-46E8-BC1A-F1AB242CF469}" srcOrd="0" destOrd="0" presId="urn:microsoft.com/office/officeart/2005/8/layout/hierarchy2"/>
    <dgm:cxn modelId="{CC0E52DA-8D45-4B79-B2DF-390A5FD1A787}" type="presParOf" srcId="{9C34D78C-5821-41CD-B953-B3C7940AC560}" destId="{41ABF3E1-94ED-4895-92BD-3A4C3BA83F99}" srcOrd="1" destOrd="0" presId="urn:microsoft.com/office/officeart/2005/8/layout/hierarchy2"/>
    <dgm:cxn modelId="{31453B6B-428E-4C31-908F-20635F5DD113}" type="presParOf" srcId="{41ABF3E1-94ED-4895-92BD-3A4C3BA83F99}" destId="{E4141DDE-D158-4B32-A339-850C20504D60}" srcOrd="0" destOrd="0" presId="urn:microsoft.com/office/officeart/2005/8/layout/hierarchy2"/>
    <dgm:cxn modelId="{0A77F6D9-B483-4C8C-B27D-F5F9B5C5E2A3}" type="presParOf" srcId="{41ABF3E1-94ED-4895-92BD-3A4C3BA83F99}" destId="{C4BD802C-B0F4-4F10-92DB-DE0522F42CDF}" srcOrd="1" destOrd="0" presId="urn:microsoft.com/office/officeart/2005/8/layout/hierarchy2"/>
    <dgm:cxn modelId="{94CEA0D8-BF1D-423A-BE50-96B4A8F7D2D4}" type="presParOf" srcId="{9C34D78C-5821-41CD-B953-B3C7940AC560}" destId="{62D8A34C-E488-4B97-A119-BAB3E7C23AC6}" srcOrd="2" destOrd="0" presId="urn:microsoft.com/office/officeart/2005/8/layout/hierarchy2"/>
    <dgm:cxn modelId="{C5617317-BB13-4A9F-8276-EC134D10A922}" type="presParOf" srcId="{62D8A34C-E488-4B97-A119-BAB3E7C23AC6}" destId="{CF292D10-D9CD-4453-8520-3F9600A7F01E}" srcOrd="0" destOrd="0" presId="urn:microsoft.com/office/officeart/2005/8/layout/hierarchy2"/>
    <dgm:cxn modelId="{101E6D4A-1C5A-468A-9732-04177CDA6F85}" type="presParOf" srcId="{9C34D78C-5821-41CD-B953-B3C7940AC560}" destId="{A57BF6D7-9FE2-4295-A1B8-DA68E926EAAA}" srcOrd="3" destOrd="0" presId="urn:microsoft.com/office/officeart/2005/8/layout/hierarchy2"/>
    <dgm:cxn modelId="{B8B44388-EAA7-471D-A4FE-FB0066831554}" type="presParOf" srcId="{A57BF6D7-9FE2-4295-A1B8-DA68E926EAAA}" destId="{191703CA-3B42-44D8-B042-B4B3B18C8D20}" srcOrd="0" destOrd="0" presId="urn:microsoft.com/office/officeart/2005/8/layout/hierarchy2"/>
    <dgm:cxn modelId="{B52111F5-73CB-4D8A-9157-4FF6EED9E4DA}" type="presParOf" srcId="{A57BF6D7-9FE2-4295-A1B8-DA68E926EAAA}" destId="{DE1BD240-4C02-43CB-8716-08C29FFF7AB4}" srcOrd="1" destOrd="0" presId="urn:microsoft.com/office/officeart/2005/8/layout/hierarchy2"/>
    <dgm:cxn modelId="{AA027486-BC92-4CA2-85D2-AD5FEFC4A765}" type="presParOf" srcId="{9C34D78C-5821-41CD-B953-B3C7940AC560}" destId="{09981921-3DF2-4CEA-AE24-ADA5920507CC}" srcOrd="4" destOrd="0" presId="urn:microsoft.com/office/officeart/2005/8/layout/hierarchy2"/>
    <dgm:cxn modelId="{3040CCFA-4D45-4031-8DAE-7FCF8BCF0C7D}" type="presParOf" srcId="{09981921-3DF2-4CEA-AE24-ADA5920507CC}" destId="{F2C715BD-9A12-44E9-8CCA-65D84928CCEF}" srcOrd="0" destOrd="0" presId="urn:microsoft.com/office/officeart/2005/8/layout/hierarchy2"/>
    <dgm:cxn modelId="{D150CF81-89D9-418B-A111-9D52748FE411}" type="presParOf" srcId="{9C34D78C-5821-41CD-B953-B3C7940AC560}" destId="{71483431-4437-4C71-A36B-DDBD5E8788CA}" srcOrd="5" destOrd="0" presId="urn:microsoft.com/office/officeart/2005/8/layout/hierarchy2"/>
    <dgm:cxn modelId="{6A609029-8FCC-4800-90BC-68B475BE90F1}" type="presParOf" srcId="{71483431-4437-4C71-A36B-DDBD5E8788CA}" destId="{A811A6D1-8CF8-4C37-B384-87D1CCBDAE43}" srcOrd="0" destOrd="0" presId="urn:microsoft.com/office/officeart/2005/8/layout/hierarchy2"/>
    <dgm:cxn modelId="{2F08E32D-2F6D-4863-9A75-C713E243D780}" type="presParOf" srcId="{71483431-4437-4C71-A36B-DDBD5E8788CA}" destId="{978FFF89-F6FC-4D44-B717-80ABCB80E70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74762-ACA1-45A2-B9DA-00F2E6597E1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9F3A934-915A-41AC-8724-BBB1CE295D76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Security Analyst</a:t>
          </a:r>
        </a:p>
      </dgm:t>
    </dgm:pt>
    <dgm:pt modelId="{9CABC4B0-C73F-420D-8078-FB653E58C7BE}" type="parTrans" cxnId="{601617A8-61D1-468B-8178-0CE639EEC854}">
      <dgm:prSet/>
      <dgm:spPr/>
      <dgm:t>
        <a:bodyPr/>
        <a:lstStyle/>
        <a:p>
          <a:endParaRPr lang="en-US"/>
        </a:p>
      </dgm:t>
    </dgm:pt>
    <dgm:pt modelId="{96A687ED-B2CB-446F-90AC-7E45A73B13DE}" type="sibTrans" cxnId="{601617A8-61D1-468B-8178-0CE639EEC854}">
      <dgm:prSet/>
      <dgm:spPr/>
      <dgm:t>
        <a:bodyPr/>
        <a:lstStyle/>
        <a:p>
          <a:endParaRPr lang="en-US"/>
        </a:p>
      </dgm:t>
    </dgm:pt>
    <dgm:pt modelId="{DA087C36-D708-4A5E-92F4-A1E6FC422AF5}">
      <dgm:prSet phldrT="[Text]"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Assessing &amp; Monitoring the unusual User activities </a:t>
          </a:r>
        </a:p>
      </dgm:t>
    </dgm:pt>
    <dgm:pt modelId="{67B131C6-12F2-45C4-BAC9-F127502AC079}" type="parTrans" cxnId="{8C0044D1-40BD-4FE4-93F5-B4D06117BB3D}">
      <dgm:prSet/>
      <dgm:spPr/>
      <dgm:t>
        <a:bodyPr/>
        <a:lstStyle/>
        <a:p>
          <a:endParaRPr lang="en-US"/>
        </a:p>
      </dgm:t>
    </dgm:pt>
    <dgm:pt modelId="{46F215BF-CCB7-4160-9905-DD5F8B65E040}" type="sibTrans" cxnId="{8C0044D1-40BD-4FE4-93F5-B4D06117BB3D}">
      <dgm:prSet/>
      <dgm:spPr/>
      <dgm:t>
        <a:bodyPr/>
        <a:lstStyle/>
        <a:p>
          <a:endParaRPr lang="en-US"/>
        </a:p>
      </dgm:t>
    </dgm:pt>
    <dgm:pt modelId="{235D4826-AAC9-4340-88D3-7031CAAA26E6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Enterprise Security Analyst</a:t>
          </a:r>
        </a:p>
      </dgm:t>
    </dgm:pt>
    <dgm:pt modelId="{72531CD8-60A7-4273-B467-C3A272B17318}" type="parTrans" cxnId="{11BB6973-7C2C-4ED3-A0C9-9D304205E16D}">
      <dgm:prSet/>
      <dgm:spPr/>
      <dgm:t>
        <a:bodyPr/>
        <a:lstStyle/>
        <a:p>
          <a:endParaRPr lang="en-US"/>
        </a:p>
      </dgm:t>
    </dgm:pt>
    <dgm:pt modelId="{71B922F1-8DDC-4D7F-8B18-411C7DB40E0E}" type="sibTrans" cxnId="{11BB6973-7C2C-4ED3-A0C9-9D304205E16D}">
      <dgm:prSet/>
      <dgm:spPr/>
      <dgm:t>
        <a:bodyPr/>
        <a:lstStyle/>
        <a:p>
          <a:endParaRPr lang="en-US"/>
        </a:p>
      </dgm:t>
    </dgm:pt>
    <dgm:pt modelId="{1F2872CA-C6CC-411C-8C65-CBD10B6FF93B}">
      <dgm:prSet phldrT="[Text]"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Monitors Traffic in &amp; out of the cloud</a:t>
          </a:r>
        </a:p>
      </dgm:t>
    </dgm:pt>
    <dgm:pt modelId="{ACE67D8B-42AA-4998-8A17-48006498DA0C}" type="parTrans" cxnId="{4F12A92F-2996-45AE-8342-756B2F63039D}">
      <dgm:prSet/>
      <dgm:spPr/>
      <dgm:t>
        <a:bodyPr/>
        <a:lstStyle/>
        <a:p>
          <a:endParaRPr lang="en-US"/>
        </a:p>
      </dgm:t>
    </dgm:pt>
    <dgm:pt modelId="{CB0A1E32-1E33-4B15-9F4C-F9052623D442}" type="sibTrans" cxnId="{4F12A92F-2996-45AE-8342-756B2F63039D}">
      <dgm:prSet/>
      <dgm:spPr/>
      <dgm:t>
        <a:bodyPr/>
        <a:lstStyle/>
        <a:p>
          <a:endParaRPr lang="en-US"/>
        </a:p>
      </dgm:t>
    </dgm:pt>
    <dgm:pt modelId="{0DDA4484-209B-4B1F-89FB-E843E7D0970A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Identity &amp; Access Architect</a:t>
          </a:r>
        </a:p>
      </dgm:t>
    </dgm:pt>
    <dgm:pt modelId="{B3711E39-F04C-4840-A2A3-7C7D37349EAA}" type="parTrans" cxnId="{3DFA8972-DD99-4D2B-B45F-99346691DC87}">
      <dgm:prSet/>
      <dgm:spPr/>
      <dgm:t>
        <a:bodyPr/>
        <a:lstStyle/>
        <a:p>
          <a:endParaRPr lang="en-US"/>
        </a:p>
      </dgm:t>
    </dgm:pt>
    <dgm:pt modelId="{D1953E70-9200-4B00-9C97-83BAB15B7E7A}" type="sibTrans" cxnId="{3DFA8972-DD99-4D2B-B45F-99346691DC87}">
      <dgm:prSet/>
      <dgm:spPr/>
      <dgm:t>
        <a:bodyPr/>
        <a:lstStyle/>
        <a:p>
          <a:endParaRPr lang="en-US"/>
        </a:p>
      </dgm:t>
    </dgm:pt>
    <dgm:pt modelId="{839C9AD7-23E7-4BE1-AA7C-BED0EA627122}">
      <dgm:prSet phldrT="[Text]"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Manages Access to the cloud using PIM system.</a:t>
          </a:r>
        </a:p>
      </dgm:t>
    </dgm:pt>
    <dgm:pt modelId="{6F23639A-8C92-4161-BFA3-8951ACC3430E}" type="parTrans" cxnId="{D645CBE4-2CF2-4631-BE4B-7196163A09A4}">
      <dgm:prSet/>
      <dgm:spPr/>
      <dgm:t>
        <a:bodyPr/>
        <a:lstStyle/>
        <a:p>
          <a:endParaRPr lang="en-US"/>
        </a:p>
      </dgm:t>
    </dgm:pt>
    <dgm:pt modelId="{C2230DA3-E0DC-4D57-8D81-F2B64EC54DD6}" type="sibTrans" cxnId="{D645CBE4-2CF2-4631-BE4B-7196163A09A4}">
      <dgm:prSet/>
      <dgm:spPr/>
      <dgm:t>
        <a:bodyPr/>
        <a:lstStyle/>
        <a:p>
          <a:endParaRPr lang="en-US"/>
        </a:p>
      </dgm:t>
    </dgm:pt>
    <dgm:pt modelId="{E14D6F1C-784E-4EB9-93ED-00019BE8F047}" type="pres">
      <dgm:prSet presAssocID="{E6874762-ACA1-45A2-B9DA-00F2E6597E11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D339FDA-2F54-4C36-B9A7-01E93BCC53EE}" type="pres">
      <dgm:prSet presAssocID="{69F3A934-915A-41AC-8724-BBB1CE295D76}" presName="parentText1" presStyleLbl="node1" presStyleIdx="0" presStyleCnt="3" custScaleX="104741" custLinFactNeighborX="2344" custLinFactNeighborY="1006">
        <dgm:presLayoutVars>
          <dgm:chMax/>
          <dgm:chPref val="3"/>
          <dgm:bulletEnabled val="1"/>
        </dgm:presLayoutVars>
      </dgm:prSet>
      <dgm:spPr/>
    </dgm:pt>
    <dgm:pt modelId="{C593057A-1884-4F7F-83F6-760566D5C020}" type="pres">
      <dgm:prSet presAssocID="{69F3A934-915A-41AC-8724-BBB1CE295D76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0E29F445-96AF-4A40-9ADC-9CF23965A1E2}" type="pres">
      <dgm:prSet presAssocID="{235D4826-AAC9-4340-88D3-7031CAAA26E6}" presName="parentText2" presStyleLbl="node1" presStyleIdx="1" presStyleCnt="3" custScaleX="107687" custLinFactNeighborX="3811">
        <dgm:presLayoutVars>
          <dgm:chMax/>
          <dgm:chPref val="3"/>
          <dgm:bulletEnabled val="1"/>
        </dgm:presLayoutVars>
      </dgm:prSet>
      <dgm:spPr/>
    </dgm:pt>
    <dgm:pt modelId="{06E166A1-ECFD-4F4D-86A4-085B0F9558FB}" type="pres">
      <dgm:prSet presAssocID="{235D4826-AAC9-4340-88D3-7031CAAA26E6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061C757-031C-42F0-9A4A-D808C871E1BB}" type="pres">
      <dgm:prSet presAssocID="{0DDA4484-209B-4B1F-89FB-E843E7D0970A}" presName="parentText3" presStyleLbl="node1" presStyleIdx="2" presStyleCnt="3" custScaleX="112288" custLinFactNeighborX="5342" custLinFactNeighborY="3018">
        <dgm:presLayoutVars>
          <dgm:chMax/>
          <dgm:chPref val="3"/>
          <dgm:bulletEnabled val="1"/>
        </dgm:presLayoutVars>
      </dgm:prSet>
      <dgm:spPr/>
    </dgm:pt>
    <dgm:pt modelId="{6BB319C2-E8CC-4E18-BB74-CBDA26C58761}" type="pres">
      <dgm:prSet presAssocID="{0DDA4484-209B-4B1F-89FB-E843E7D0970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12A92F-2996-45AE-8342-756B2F63039D}" srcId="{235D4826-AAC9-4340-88D3-7031CAAA26E6}" destId="{1F2872CA-C6CC-411C-8C65-CBD10B6FF93B}" srcOrd="0" destOrd="0" parTransId="{ACE67D8B-42AA-4998-8A17-48006498DA0C}" sibTransId="{CB0A1E32-1E33-4B15-9F4C-F9052623D442}"/>
    <dgm:cxn modelId="{4B7AFB40-ADBD-4151-985C-AFC472FE88DB}" type="presOf" srcId="{DA087C36-D708-4A5E-92F4-A1E6FC422AF5}" destId="{C593057A-1884-4F7F-83F6-760566D5C020}" srcOrd="0" destOrd="0" presId="urn:microsoft.com/office/officeart/2009/3/layout/IncreasingArrowsProcess"/>
    <dgm:cxn modelId="{35A10C6D-CA00-41E7-93ED-8834E7660AA8}" type="presOf" srcId="{235D4826-AAC9-4340-88D3-7031CAAA26E6}" destId="{0E29F445-96AF-4A40-9ADC-9CF23965A1E2}" srcOrd="0" destOrd="0" presId="urn:microsoft.com/office/officeart/2009/3/layout/IncreasingArrowsProcess"/>
    <dgm:cxn modelId="{3DFA8972-DD99-4D2B-B45F-99346691DC87}" srcId="{E6874762-ACA1-45A2-B9DA-00F2E6597E11}" destId="{0DDA4484-209B-4B1F-89FB-E843E7D0970A}" srcOrd="2" destOrd="0" parTransId="{B3711E39-F04C-4840-A2A3-7C7D37349EAA}" sibTransId="{D1953E70-9200-4B00-9C97-83BAB15B7E7A}"/>
    <dgm:cxn modelId="{11BB6973-7C2C-4ED3-A0C9-9D304205E16D}" srcId="{E6874762-ACA1-45A2-B9DA-00F2E6597E11}" destId="{235D4826-AAC9-4340-88D3-7031CAAA26E6}" srcOrd="1" destOrd="0" parTransId="{72531CD8-60A7-4273-B467-C3A272B17318}" sibTransId="{71B922F1-8DDC-4D7F-8B18-411C7DB40E0E}"/>
    <dgm:cxn modelId="{05CAEE7D-18AC-41E1-A6D4-65101EC4B29E}" type="presOf" srcId="{E6874762-ACA1-45A2-B9DA-00F2E6597E11}" destId="{E14D6F1C-784E-4EB9-93ED-00019BE8F047}" srcOrd="0" destOrd="0" presId="urn:microsoft.com/office/officeart/2009/3/layout/IncreasingArrowsProcess"/>
    <dgm:cxn modelId="{B103DE89-652C-4B54-8200-C3F8E31816BA}" type="presOf" srcId="{69F3A934-915A-41AC-8724-BBB1CE295D76}" destId="{1D339FDA-2F54-4C36-B9A7-01E93BCC53EE}" srcOrd="0" destOrd="0" presId="urn:microsoft.com/office/officeart/2009/3/layout/IncreasingArrowsProcess"/>
    <dgm:cxn modelId="{1145EA8B-933A-4FDB-A24E-F398DED4C45C}" type="presOf" srcId="{0DDA4484-209B-4B1F-89FB-E843E7D0970A}" destId="{6061C757-031C-42F0-9A4A-D808C871E1BB}" srcOrd="0" destOrd="0" presId="urn:microsoft.com/office/officeart/2009/3/layout/IncreasingArrowsProcess"/>
    <dgm:cxn modelId="{601617A8-61D1-468B-8178-0CE639EEC854}" srcId="{E6874762-ACA1-45A2-B9DA-00F2E6597E11}" destId="{69F3A934-915A-41AC-8724-BBB1CE295D76}" srcOrd="0" destOrd="0" parTransId="{9CABC4B0-C73F-420D-8078-FB653E58C7BE}" sibTransId="{96A687ED-B2CB-446F-90AC-7E45A73B13DE}"/>
    <dgm:cxn modelId="{8C0044D1-40BD-4FE4-93F5-B4D06117BB3D}" srcId="{69F3A934-915A-41AC-8724-BBB1CE295D76}" destId="{DA087C36-D708-4A5E-92F4-A1E6FC422AF5}" srcOrd="0" destOrd="0" parTransId="{67B131C6-12F2-45C4-BAC9-F127502AC079}" sibTransId="{46F215BF-CCB7-4160-9905-DD5F8B65E040}"/>
    <dgm:cxn modelId="{C12829E3-6621-4F77-81E4-EF21B98010BD}" type="presOf" srcId="{1F2872CA-C6CC-411C-8C65-CBD10B6FF93B}" destId="{06E166A1-ECFD-4F4D-86A4-085B0F9558FB}" srcOrd="0" destOrd="0" presId="urn:microsoft.com/office/officeart/2009/3/layout/IncreasingArrowsProcess"/>
    <dgm:cxn modelId="{D645CBE4-2CF2-4631-BE4B-7196163A09A4}" srcId="{0DDA4484-209B-4B1F-89FB-E843E7D0970A}" destId="{839C9AD7-23E7-4BE1-AA7C-BED0EA627122}" srcOrd="0" destOrd="0" parTransId="{6F23639A-8C92-4161-BFA3-8951ACC3430E}" sibTransId="{C2230DA3-E0DC-4D57-8D81-F2B64EC54DD6}"/>
    <dgm:cxn modelId="{F0FF54E5-142F-43EA-84FE-00BCCD9D0B68}" type="presOf" srcId="{839C9AD7-23E7-4BE1-AA7C-BED0EA627122}" destId="{6BB319C2-E8CC-4E18-BB74-CBDA26C58761}" srcOrd="0" destOrd="0" presId="urn:microsoft.com/office/officeart/2009/3/layout/IncreasingArrowsProcess"/>
    <dgm:cxn modelId="{7A2778EB-BD44-46D7-AFA5-403AB9FCD33A}" type="presParOf" srcId="{E14D6F1C-784E-4EB9-93ED-00019BE8F047}" destId="{1D339FDA-2F54-4C36-B9A7-01E93BCC53EE}" srcOrd="0" destOrd="0" presId="urn:microsoft.com/office/officeart/2009/3/layout/IncreasingArrowsProcess"/>
    <dgm:cxn modelId="{1FD75926-1962-4432-A23A-E9A257537ECA}" type="presParOf" srcId="{E14D6F1C-784E-4EB9-93ED-00019BE8F047}" destId="{C593057A-1884-4F7F-83F6-760566D5C020}" srcOrd="1" destOrd="0" presId="urn:microsoft.com/office/officeart/2009/3/layout/IncreasingArrowsProcess"/>
    <dgm:cxn modelId="{281509C7-8D11-4951-9CAE-F3915519864E}" type="presParOf" srcId="{E14D6F1C-784E-4EB9-93ED-00019BE8F047}" destId="{0E29F445-96AF-4A40-9ADC-9CF23965A1E2}" srcOrd="2" destOrd="0" presId="urn:microsoft.com/office/officeart/2009/3/layout/IncreasingArrowsProcess"/>
    <dgm:cxn modelId="{37585A5E-0B3B-4447-B090-09BB08EBA2C9}" type="presParOf" srcId="{E14D6F1C-784E-4EB9-93ED-00019BE8F047}" destId="{06E166A1-ECFD-4F4D-86A4-085B0F9558FB}" srcOrd="3" destOrd="0" presId="urn:microsoft.com/office/officeart/2009/3/layout/IncreasingArrowsProcess"/>
    <dgm:cxn modelId="{4EBD3D16-A53C-43F1-AE48-D436AB6D3CAC}" type="presParOf" srcId="{E14D6F1C-784E-4EB9-93ED-00019BE8F047}" destId="{6061C757-031C-42F0-9A4A-D808C871E1BB}" srcOrd="4" destOrd="0" presId="urn:microsoft.com/office/officeart/2009/3/layout/IncreasingArrowsProcess"/>
    <dgm:cxn modelId="{AFEED687-B7A7-4272-9211-86D01F503993}" type="presParOf" srcId="{E14D6F1C-784E-4EB9-93ED-00019BE8F047}" destId="{6BB319C2-E8CC-4E18-BB74-CBDA26C58761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AB713-65C4-445D-94E0-D1DA4DFE0F55}">
      <dsp:nvSpPr>
        <dsp:cNvPr id="0" name=""/>
        <dsp:cNvSpPr/>
      </dsp:nvSpPr>
      <dsp:spPr>
        <a:xfrm>
          <a:off x="1500280" y="1592929"/>
          <a:ext cx="1581745" cy="79087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Challenges</a:t>
          </a:r>
        </a:p>
      </dsp:txBody>
      <dsp:txXfrm>
        <a:off x="1523444" y="1616093"/>
        <a:ext cx="1535417" cy="744544"/>
      </dsp:txXfrm>
    </dsp:sp>
    <dsp:sp modelId="{2B93AF89-0759-4E27-BA32-88055A9B6EE8}">
      <dsp:nvSpPr>
        <dsp:cNvPr id="0" name=""/>
        <dsp:cNvSpPr/>
      </dsp:nvSpPr>
      <dsp:spPr>
        <a:xfrm rot="17945813">
          <a:off x="2747836" y="1403864"/>
          <a:ext cx="130107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1077" y="16062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365848" y="1387399"/>
        <a:ext cx="65053" cy="65053"/>
      </dsp:txXfrm>
    </dsp:sp>
    <dsp:sp modelId="{3CA244C1-8449-4226-90BA-A4A5F82BC592}">
      <dsp:nvSpPr>
        <dsp:cNvPr id="0" name=""/>
        <dsp:cNvSpPr/>
      </dsp:nvSpPr>
      <dsp:spPr>
        <a:xfrm>
          <a:off x="3714724" y="456050"/>
          <a:ext cx="1581745" cy="79087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Residency</a:t>
          </a:r>
        </a:p>
      </dsp:txBody>
      <dsp:txXfrm>
        <a:off x="3737888" y="479214"/>
        <a:ext cx="1535417" cy="744544"/>
      </dsp:txXfrm>
    </dsp:sp>
    <dsp:sp modelId="{CA59B132-C6EC-4960-B868-8B083F4002E9}">
      <dsp:nvSpPr>
        <dsp:cNvPr id="0" name=""/>
        <dsp:cNvSpPr/>
      </dsp:nvSpPr>
      <dsp:spPr>
        <a:xfrm rot="19457599">
          <a:off x="5223233" y="608048"/>
          <a:ext cx="7791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9170" y="16062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93339" y="604631"/>
        <a:ext cx="38958" cy="38958"/>
      </dsp:txXfrm>
    </dsp:sp>
    <dsp:sp modelId="{280338A3-4894-44F9-84F6-2D01197FF08D}">
      <dsp:nvSpPr>
        <dsp:cNvPr id="0" name=""/>
        <dsp:cNvSpPr/>
      </dsp:nvSpPr>
      <dsp:spPr>
        <a:xfrm>
          <a:off x="5929167" y="1298"/>
          <a:ext cx="1581745" cy="79087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Encryption</a:t>
          </a:r>
        </a:p>
      </dsp:txBody>
      <dsp:txXfrm>
        <a:off x="5952331" y="24462"/>
        <a:ext cx="1535417" cy="744544"/>
      </dsp:txXfrm>
    </dsp:sp>
    <dsp:sp modelId="{919ECDE2-7280-4180-9042-1F57AC801D6D}">
      <dsp:nvSpPr>
        <dsp:cNvPr id="0" name=""/>
        <dsp:cNvSpPr/>
      </dsp:nvSpPr>
      <dsp:spPr>
        <a:xfrm rot="2142401">
          <a:off x="5223233" y="1062800"/>
          <a:ext cx="7791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9170" y="16062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93339" y="1059383"/>
        <a:ext cx="38958" cy="38958"/>
      </dsp:txXfrm>
    </dsp:sp>
    <dsp:sp modelId="{BDAC1768-F49D-49E8-BE65-F468DD7A6536}">
      <dsp:nvSpPr>
        <dsp:cNvPr id="0" name=""/>
        <dsp:cNvSpPr/>
      </dsp:nvSpPr>
      <dsp:spPr>
        <a:xfrm>
          <a:off x="5929167" y="910801"/>
          <a:ext cx="1581745" cy="79087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Tokenization</a:t>
          </a:r>
        </a:p>
      </dsp:txBody>
      <dsp:txXfrm>
        <a:off x="5952331" y="933965"/>
        <a:ext cx="1535417" cy="744544"/>
      </dsp:txXfrm>
    </dsp:sp>
    <dsp:sp modelId="{B06A0839-508B-42B7-9D86-63668A04B1C1}">
      <dsp:nvSpPr>
        <dsp:cNvPr id="0" name=""/>
        <dsp:cNvSpPr/>
      </dsp:nvSpPr>
      <dsp:spPr>
        <a:xfrm rot="3654187">
          <a:off x="2747836" y="2540743"/>
          <a:ext cx="130107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1077" y="16062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365848" y="2524278"/>
        <a:ext cx="65053" cy="65053"/>
      </dsp:txXfrm>
    </dsp:sp>
    <dsp:sp modelId="{1CF156A7-05EC-498F-91AA-91FE804ECFA4}">
      <dsp:nvSpPr>
        <dsp:cNvPr id="0" name=""/>
        <dsp:cNvSpPr/>
      </dsp:nvSpPr>
      <dsp:spPr>
        <a:xfrm>
          <a:off x="3714724" y="2729809"/>
          <a:ext cx="1581745" cy="79087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Security</a:t>
          </a:r>
        </a:p>
      </dsp:txBody>
      <dsp:txXfrm>
        <a:off x="3737888" y="2752973"/>
        <a:ext cx="1535417" cy="744544"/>
      </dsp:txXfrm>
    </dsp:sp>
    <dsp:sp modelId="{90F82AEC-895D-4144-9E56-FD4983FD715C}">
      <dsp:nvSpPr>
        <dsp:cNvPr id="0" name=""/>
        <dsp:cNvSpPr/>
      </dsp:nvSpPr>
      <dsp:spPr>
        <a:xfrm rot="18289469">
          <a:off x="5058854" y="2654431"/>
          <a:ext cx="110792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7927" y="16062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85120" y="2642795"/>
        <a:ext cx="55396" cy="55396"/>
      </dsp:txXfrm>
    </dsp:sp>
    <dsp:sp modelId="{E4141DDE-D158-4B32-A339-850C20504D60}">
      <dsp:nvSpPr>
        <dsp:cNvPr id="0" name=""/>
        <dsp:cNvSpPr/>
      </dsp:nvSpPr>
      <dsp:spPr>
        <a:xfrm>
          <a:off x="5929167" y="1820305"/>
          <a:ext cx="1581745" cy="79087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Monitoring Data</a:t>
          </a:r>
        </a:p>
      </dsp:txBody>
      <dsp:txXfrm>
        <a:off x="5952331" y="1843469"/>
        <a:ext cx="1535417" cy="744544"/>
      </dsp:txXfrm>
    </dsp:sp>
    <dsp:sp modelId="{62D8A34C-E488-4B97-A119-BAB3E7C23AC6}">
      <dsp:nvSpPr>
        <dsp:cNvPr id="0" name=""/>
        <dsp:cNvSpPr/>
      </dsp:nvSpPr>
      <dsp:spPr>
        <a:xfrm>
          <a:off x="5296469" y="3109183"/>
          <a:ext cx="63269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2698" y="160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97001" y="3109428"/>
        <a:ext cx="31634" cy="31634"/>
      </dsp:txXfrm>
    </dsp:sp>
    <dsp:sp modelId="{191703CA-3B42-44D8-B042-B4B3B18C8D20}">
      <dsp:nvSpPr>
        <dsp:cNvPr id="0" name=""/>
        <dsp:cNvSpPr/>
      </dsp:nvSpPr>
      <dsp:spPr>
        <a:xfrm>
          <a:off x="5929167" y="2729809"/>
          <a:ext cx="1581745" cy="79087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Gaining Visibility</a:t>
          </a:r>
        </a:p>
      </dsp:txBody>
      <dsp:txXfrm>
        <a:off x="5952331" y="2752973"/>
        <a:ext cx="1535417" cy="744544"/>
      </dsp:txXfrm>
    </dsp:sp>
    <dsp:sp modelId="{09981921-3DF2-4CEA-AE24-ADA5920507CC}">
      <dsp:nvSpPr>
        <dsp:cNvPr id="0" name=""/>
        <dsp:cNvSpPr/>
      </dsp:nvSpPr>
      <dsp:spPr>
        <a:xfrm rot="3310531">
          <a:off x="5058854" y="3563935"/>
          <a:ext cx="110792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7927" y="160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85120" y="3552299"/>
        <a:ext cx="55396" cy="55396"/>
      </dsp:txXfrm>
    </dsp:sp>
    <dsp:sp modelId="{A811A6D1-8CF8-4C37-B384-87D1CCBDAE43}">
      <dsp:nvSpPr>
        <dsp:cNvPr id="0" name=""/>
        <dsp:cNvSpPr/>
      </dsp:nvSpPr>
      <dsp:spPr>
        <a:xfrm>
          <a:off x="5929167" y="3639312"/>
          <a:ext cx="1581745" cy="79087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Managing Access</a:t>
          </a:r>
        </a:p>
      </dsp:txBody>
      <dsp:txXfrm>
        <a:off x="5952331" y="3662476"/>
        <a:ext cx="1535417" cy="744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39FDA-2F54-4C36-B9A7-01E93BCC53EE}">
      <dsp:nvSpPr>
        <dsp:cNvPr id="0" name=""/>
        <dsp:cNvSpPr/>
      </dsp:nvSpPr>
      <dsp:spPr>
        <a:xfrm>
          <a:off x="785087" y="23088"/>
          <a:ext cx="9337575" cy="129835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611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Security Analyst</a:t>
          </a:r>
        </a:p>
      </dsp:txBody>
      <dsp:txXfrm>
        <a:off x="785087" y="347676"/>
        <a:ext cx="9012987" cy="649175"/>
      </dsp:txXfrm>
    </dsp:sp>
    <dsp:sp modelId="{C593057A-1884-4F7F-83F6-760566D5C020}">
      <dsp:nvSpPr>
        <dsp:cNvPr id="0" name=""/>
        <dsp:cNvSpPr/>
      </dsp:nvSpPr>
      <dsp:spPr>
        <a:xfrm>
          <a:off x="787449" y="1011243"/>
          <a:ext cx="2745795" cy="250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Assessing &amp; Monitoring the unusual User activities </a:t>
          </a:r>
        </a:p>
      </dsp:txBody>
      <dsp:txXfrm>
        <a:off x="787449" y="1011243"/>
        <a:ext cx="2745795" cy="2501103"/>
      </dsp:txXfrm>
    </dsp:sp>
    <dsp:sp modelId="{0E29F445-96AF-4A40-9ADC-9CF23965A1E2}">
      <dsp:nvSpPr>
        <dsp:cNvPr id="0" name=""/>
        <dsp:cNvSpPr/>
      </dsp:nvSpPr>
      <dsp:spPr>
        <a:xfrm>
          <a:off x="3531239" y="442810"/>
          <a:ext cx="6643344" cy="129835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611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Enterprise Security Analyst</a:t>
          </a:r>
        </a:p>
      </dsp:txBody>
      <dsp:txXfrm>
        <a:off x="3531239" y="767398"/>
        <a:ext cx="6318756" cy="649175"/>
      </dsp:txXfrm>
    </dsp:sp>
    <dsp:sp modelId="{06E166A1-ECFD-4F4D-86A4-085B0F9558FB}">
      <dsp:nvSpPr>
        <dsp:cNvPr id="0" name=""/>
        <dsp:cNvSpPr/>
      </dsp:nvSpPr>
      <dsp:spPr>
        <a:xfrm>
          <a:off x="3533244" y="1444027"/>
          <a:ext cx="2745795" cy="250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Monitors Traffic in &amp; out of the cloud</a:t>
          </a:r>
        </a:p>
      </dsp:txBody>
      <dsp:txXfrm>
        <a:off x="3533244" y="1444027"/>
        <a:ext cx="2745795" cy="2501103"/>
      </dsp:txXfrm>
    </dsp:sp>
    <dsp:sp modelId="{6061C757-031C-42F0-9A4A-D808C871E1BB}">
      <dsp:nvSpPr>
        <dsp:cNvPr id="0" name=""/>
        <dsp:cNvSpPr/>
      </dsp:nvSpPr>
      <dsp:spPr>
        <a:xfrm>
          <a:off x="6251584" y="914778"/>
          <a:ext cx="3843987" cy="129835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2061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Identity &amp; Access Architect</a:t>
          </a:r>
        </a:p>
      </dsp:txBody>
      <dsp:txXfrm>
        <a:off x="6251584" y="1239366"/>
        <a:ext cx="3519399" cy="649175"/>
      </dsp:txXfrm>
    </dsp:sp>
    <dsp:sp modelId="{6BB319C2-E8CC-4E18-BB74-CBDA26C58761}">
      <dsp:nvSpPr>
        <dsp:cNvPr id="0" name=""/>
        <dsp:cNvSpPr/>
      </dsp:nvSpPr>
      <dsp:spPr>
        <a:xfrm>
          <a:off x="6279039" y="1876811"/>
          <a:ext cx="2745795" cy="2464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Manages Access to the cloud using PIM system.</a:t>
          </a:r>
        </a:p>
      </dsp:txBody>
      <dsp:txXfrm>
        <a:off x="6279039" y="1876811"/>
        <a:ext cx="2745795" cy="246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9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5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4F14-FF89-452C-BE2B-01185BFAACBF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9158-34C7-4D7E-B3C8-B77BA39278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8" t="22206" r="8642" b="21188"/>
          <a:stretch/>
        </p:blipFill>
        <p:spPr bwMode="auto">
          <a:xfrm>
            <a:off x="707571" y="1"/>
            <a:ext cx="10567851" cy="45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497" y="2834639"/>
            <a:ext cx="9144000" cy="92351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40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Parvathi Saxena</a:t>
            </a:r>
          </a:p>
          <a:p>
            <a:pPr algn="l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M.Tech Advanced Computing &amp;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8563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31" y="4958646"/>
            <a:ext cx="1598844" cy="1598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0446" y="4284617"/>
            <a:ext cx="3487783" cy="21292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445" y="2664823"/>
            <a:ext cx="3487783" cy="16197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0444" y="1515291"/>
            <a:ext cx="3487783" cy="1149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443" y="365759"/>
            <a:ext cx="3487783" cy="1149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92732" y="4284617"/>
            <a:ext cx="534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control over the service</a:t>
            </a:r>
          </a:p>
        </p:txBody>
      </p:sp>
      <p:pic>
        <p:nvPicPr>
          <p:cNvPr id="3074" name="Picture 2" descr="Image result for salesforc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55" y="5136032"/>
            <a:ext cx="1816916" cy="12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Box clou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97" y="5115614"/>
            <a:ext cx="1580240" cy="117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788226" y="3080321"/>
            <a:ext cx="534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PERMITTED: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data exfiltration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92732" y="1533095"/>
            <a:ext cx="760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DENIED: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user from making actual mistakes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92732" y="494349"/>
            <a:ext cx="760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UNCLASSIFIED: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fall into any of these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717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 SECURITY BREACHES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8804" y="1690688"/>
            <a:ext cx="46955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Dropbox: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Hackers tapped into more than 68 million user. Those stolen credentials reportedly made their way to a dark web marketplace, the price for them was bitcoins. At the time, this was equivalent to roughly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$1,141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Dropbox responded by requesting a site-wide password reset from the user base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804" y="3893414"/>
            <a:ext cx="46955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Electoral Institute of Mexico: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93 million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voter registration records compromised. Most of the records were lost due to a poorly configured database that made this confidential information publicly available to anyone. Later learned that the Institute was storing data on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insecure, illegally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 Amazon cloud server outside of Mexico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8232" y="1672891"/>
            <a:ext cx="46955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million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passwords were stolen then published on a Russian forum.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hackers stole and posted for sale on the dark web an estimated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167 million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email addresses and passwords. In addition to changing their passwords, LinkedIn implemented two-way authentication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8232" y="3893414"/>
            <a:ext cx="46955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Depot: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attack exploited the point-of-sale terminals at the self-checkout lanes for months before someone finally detected it. The strategic affected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million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numbers. Home Depot paid out well over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hundred million dollars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lawsuit settlements and compensation to the consumers and financial institutions affected by the incident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0320" t="7168" r="30989" b="6163"/>
          <a:stretch/>
        </p:blipFill>
        <p:spPr>
          <a:xfrm>
            <a:off x="5179182" y="1793602"/>
            <a:ext cx="1314239" cy="1226623"/>
          </a:xfrm>
          <a:prstGeom prst="rect">
            <a:avLst/>
          </a:prstGeom>
        </p:spPr>
      </p:pic>
      <p:pic>
        <p:nvPicPr>
          <p:cNvPr id="4098" name="Picture 2" descr="Image result for linkedi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62" y="3351575"/>
            <a:ext cx="1083678" cy="108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6" t="15243" r="14857" b="15195"/>
          <a:stretch/>
        </p:blipFill>
        <p:spPr bwMode="auto">
          <a:xfrm>
            <a:off x="5222691" y="4766603"/>
            <a:ext cx="1227222" cy="12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74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153902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your CSP wisely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 Responsibility of your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CSP compliance standards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yourself with up-to date changes in your cloud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32" t="11457" r="253" b="14450"/>
          <a:stretch/>
        </p:blipFill>
        <p:spPr>
          <a:xfrm>
            <a:off x="0" y="3958389"/>
            <a:ext cx="12192000" cy="28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D.Zhe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W.Qinghong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S.Naizheng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Z.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on Data Security Policy Based On Cloud Storage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IEEE 3rd International Conference on Big Data Security on Cloud,2017.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A.Hendre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K.P.Joshi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“A Semantic Approach to Cloud Security and Compliance”. IEEE 8th International Conference on Cloud Computing, 2015.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D.S.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Lintjicum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,“The Evolution of Cloud Service Governance”, Cloud Tidbits Column, IEEE Cloud Computing, November/December 2015.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https://blog.storagecraft.com/7-infamous-cloud-security-breaches/</a:t>
            </a:r>
          </a:p>
          <a:p>
            <a:pPr marL="514350" indent="-514350" algn="just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6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06" y="1359977"/>
            <a:ext cx="5713152" cy="40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6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Threats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Threats &amp; Control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Cloud World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Scenario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Governance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 Security Breaches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5" y="1864814"/>
            <a:ext cx="11286309" cy="12310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“Cloud security is the protection of data stored online from theft, leakage and deletion.”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concern for CSP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686" y="3148148"/>
            <a:ext cx="45151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major threats include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Hijacking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Choice Of CSPs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DDOS Attacks</a:t>
            </a:r>
          </a:p>
          <a:p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5649685" y="3148148"/>
            <a:ext cx="595230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 to provide security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Obfuscation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public internet connections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2671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46" y="6487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THREATS</a:t>
            </a:r>
          </a:p>
        </p:txBody>
      </p:sp>
      <p:sp>
        <p:nvSpPr>
          <p:cNvPr id="20" name="Oval 19"/>
          <p:cNvSpPr/>
          <p:nvPr/>
        </p:nvSpPr>
        <p:spPr>
          <a:xfrm>
            <a:off x="2114279" y="3382326"/>
            <a:ext cx="1952898" cy="19740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61037" y="2101994"/>
            <a:ext cx="2144487" cy="19847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193349" y="2137173"/>
            <a:ext cx="2158636" cy="19847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131697" y="2597161"/>
            <a:ext cx="1935480" cy="177219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95128" y="3012994"/>
            <a:ext cx="1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0184" y="2947900"/>
            <a:ext cx="1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Cloud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59928" y="4430794"/>
            <a:ext cx="109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Device/</a:t>
            </a:r>
          </a:p>
          <a:p>
            <a:r>
              <a:rPr lang="en-US" b="1" dirty="0"/>
              <a:t>Network</a:t>
            </a:r>
          </a:p>
        </p:txBody>
      </p:sp>
      <p:sp>
        <p:nvSpPr>
          <p:cNvPr id="27" name="Oval 26"/>
          <p:cNvSpPr/>
          <p:nvPr/>
        </p:nvSpPr>
        <p:spPr>
          <a:xfrm>
            <a:off x="7979226" y="3430226"/>
            <a:ext cx="1952898" cy="1974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725984" y="2149894"/>
            <a:ext cx="2144487" cy="19847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058296" y="2185073"/>
            <a:ext cx="2158636" cy="19847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996644" y="2645061"/>
            <a:ext cx="1935480" cy="17721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72445" y="3060894"/>
            <a:ext cx="1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Accounts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5131" y="2995800"/>
            <a:ext cx="1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68564" y="4543091"/>
            <a:ext cx="1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37" name="Straight Connector 36"/>
          <p:cNvCxnSpPr>
            <a:stCxn id="21" idx="7"/>
            <a:endCxn id="29" idx="1"/>
          </p:cNvCxnSpPr>
          <p:nvPr/>
        </p:nvCxnSpPr>
        <p:spPr>
          <a:xfrm>
            <a:off x="4691471" y="2392657"/>
            <a:ext cx="2682950" cy="8307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7" idx="3"/>
          </p:cNvCxnSpPr>
          <p:nvPr/>
        </p:nvCxnSpPr>
        <p:spPr>
          <a:xfrm>
            <a:off x="4703548" y="3770077"/>
            <a:ext cx="3561673" cy="134511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592379" y="1575106"/>
            <a:ext cx="191008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COMPROMISED ACCOUNTS</a:t>
            </a:r>
          </a:p>
        </p:txBody>
      </p:sp>
      <p:cxnSp>
        <p:nvCxnSpPr>
          <p:cNvPr id="43" name="Straight Connector 42"/>
          <p:cNvCxnSpPr>
            <a:stCxn id="41" idx="3"/>
          </p:cNvCxnSpPr>
          <p:nvPr/>
        </p:nvCxnSpPr>
        <p:spPr>
          <a:xfrm>
            <a:off x="7502460" y="1898272"/>
            <a:ext cx="6351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37614" y="1898271"/>
            <a:ext cx="0" cy="577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055132" y="1492412"/>
            <a:ext cx="20315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CLOUD-NATIVE MALWARE</a:t>
            </a:r>
          </a:p>
        </p:txBody>
      </p:sp>
      <p:cxnSp>
        <p:nvCxnSpPr>
          <p:cNvPr id="48" name="Straight Connector 47"/>
          <p:cNvCxnSpPr>
            <a:stCxn id="46" idx="1"/>
          </p:cNvCxnSpPr>
          <p:nvPr/>
        </p:nvCxnSpPr>
        <p:spPr>
          <a:xfrm flipH="1" flipV="1">
            <a:off x="9548949" y="1802674"/>
            <a:ext cx="506183" cy="12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548949" y="1815578"/>
            <a:ext cx="0" cy="660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100090" y="5543120"/>
            <a:ext cx="19100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BREACH</a:t>
            </a:r>
          </a:p>
        </p:txBody>
      </p:sp>
      <p:cxnSp>
        <p:nvCxnSpPr>
          <p:cNvPr id="56" name="Straight Connector 55"/>
          <p:cNvCxnSpPr>
            <a:stCxn id="54" idx="1"/>
          </p:cNvCxnSpPr>
          <p:nvPr/>
        </p:nvCxnSpPr>
        <p:spPr>
          <a:xfrm flipH="1">
            <a:off x="8668564" y="5727786"/>
            <a:ext cx="4315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668564" y="5077125"/>
            <a:ext cx="0" cy="650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4950" y="5772219"/>
            <a:ext cx="28346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device are you using?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59040" y="1575106"/>
            <a:ext cx="15341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you?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756663" y="4912423"/>
            <a:ext cx="0" cy="100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0" idx="3"/>
          </p:cNvCxnSpPr>
          <p:nvPr/>
        </p:nvCxnSpPr>
        <p:spPr>
          <a:xfrm flipH="1">
            <a:off x="3239590" y="5912452"/>
            <a:ext cx="517073" cy="44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3"/>
          </p:cNvCxnSpPr>
          <p:nvPr/>
        </p:nvCxnSpPr>
        <p:spPr>
          <a:xfrm>
            <a:off x="1793149" y="1759772"/>
            <a:ext cx="338548" cy="429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31697" y="1815578"/>
            <a:ext cx="0" cy="660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3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71" y="378187"/>
            <a:ext cx="1123137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THREATS &amp; CONTROL MODELS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[1]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8920" y="1699470"/>
            <a:ext cx="5265503" cy="163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&amp; Secure Key Management: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Data Confidentiality and Integrity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920" y="3468459"/>
            <a:ext cx="5265503" cy="8617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Protection: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Media Files over the cloud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920" y="4468006"/>
            <a:ext cx="5265504" cy="163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Identification, Authentication &amp; Authorization: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Access controls to authorized users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2700" y="1708163"/>
            <a:ext cx="5403525" cy="8617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Contingency Planning: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contingency plan and SLA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2699" y="2654991"/>
            <a:ext cx="5403525" cy="20005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 operations &amp; maintenance: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configurations, background check to allow entry into secure data center locations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2699" y="4852727"/>
            <a:ext cx="5403525" cy="12311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response plan in case of any attack or failure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5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297" y="3411380"/>
            <a:ext cx="5860213" cy="12311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Compliance, Audit and Accountability: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audits should be conducted to ensure data security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298" y="4779168"/>
            <a:ext cx="5860213" cy="1600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&amp; Training: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Awareness programs about threats and security controls should be conducted for the cloud consumers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296" y="2043592"/>
            <a:ext cx="5860213" cy="12311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 and Interoperability: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information sharing among other systems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296" y="306472"/>
            <a:ext cx="5860213" cy="1600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Security: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security of the applications running on the cloud. It includes secured SDLC, authentication and authorization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610" r="27711"/>
          <a:stretch/>
        </p:blipFill>
        <p:spPr>
          <a:xfrm>
            <a:off x="6366293" y="0"/>
            <a:ext cx="5825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9783"/>
            <a:ext cx="11041812" cy="492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22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CLOUD WORLD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212157"/>
              </p:ext>
            </p:extLst>
          </p:nvPr>
        </p:nvGraphicFramePr>
        <p:xfrm>
          <a:off x="838200" y="1786436"/>
          <a:ext cx="9011194" cy="4431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587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ORANGIZATION SCEANARIO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77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54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437" y="1825625"/>
            <a:ext cx="11075126" cy="1244146"/>
          </a:xfrm>
        </p:spPr>
        <p:txBody>
          <a:bodyPr/>
          <a:lstStyle/>
          <a:p>
            <a:pPr marL="0" indent="0"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“Cloud service governance is the ability to define, track, and monitor service execution on any number of on premise and cloud computing based platforms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19" y="3278777"/>
            <a:ext cx="11207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 and security systems work hand in hand to make sure that the information is protected and only authorized users have access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agility to manage local and cloud-based services as well as to control access to those services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5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839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CLOUD SECURITY</vt:lpstr>
      <vt:lpstr>CONTENTS</vt:lpstr>
      <vt:lpstr>INTRODUCTION</vt:lpstr>
      <vt:lpstr>CORE THREATS</vt:lpstr>
      <vt:lpstr>SECURITY THREATS &amp; CONTROL MODELS[1]</vt:lpstr>
      <vt:lpstr>PowerPoint Presentation</vt:lpstr>
      <vt:lpstr>CHALLENGES IN THE CLOUD WORLD</vt:lpstr>
      <vt:lpstr>ORANGIZATION SCEANARIO</vt:lpstr>
      <vt:lpstr>CLOUD GOVERNANCE</vt:lpstr>
      <vt:lpstr>PowerPoint Presentation</vt:lpstr>
      <vt:lpstr>FAMOUS SECURITY BREACHES</vt:lpstr>
      <vt:lpstr>CONCLUSION</vt:lpstr>
      <vt:lpstr>REFERNCES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SECURITY</dc:title>
  <dc:creator>OMEGA -Ultimate</dc:creator>
  <cp:lastModifiedBy>Parvathi Saxena</cp:lastModifiedBy>
  <cp:revision>43</cp:revision>
  <dcterms:created xsi:type="dcterms:W3CDTF">2018-08-23T23:58:21Z</dcterms:created>
  <dcterms:modified xsi:type="dcterms:W3CDTF">2025-01-01T13:48:02Z</dcterms:modified>
</cp:coreProperties>
</file>