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4" r:id="rId3"/>
    <p:sldId id="276" r:id="rId4"/>
    <p:sldId id="260" r:id="rId5"/>
    <p:sldId id="261" r:id="rId6"/>
    <p:sldId id="264" r:id="rId7"/>
    <p:sldId id="267" r:id="rId8"/>
    <p:sldId id="270" r:id="rId9"/>
    <p:sldId id="272" r:id="rId10"/>
    <p:sldId id="273" r:id="rId11"/>
    <p:sldId id="268" r:id="rId12"/>
    <p:sldId id="266" r:id="rId13"/>
    <p:sldId id="269" r:id="rId14"/>
    <p:sldId id="256" r:id="rId15"/>
    <p:sldId id="257" r:id="rId16"/>
    <p:sldId id="258" r:id="rId17"/>
    <p:sldId id="259" r:id="rId18"/>
    <p:sldId id="262" r:id="rId19"/>
    <p:sldId id="265" r:id="rId20"/>
    <p:sldId id="263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A34BF-1FF5-EADD-36E8-B41D865F1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ACB5B1-F904-BF4F-8D19-F5C5BC512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CAC8E-4551-D4AC-22A5-E8D044B90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8856C-6977-4D84-8C32-93CAEEB22C0C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6B000-6980-E36A-496A-6A985EE9E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E26C7-58E8-790C-72E8-882438BF7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9CC9-CBE8-4ABD-97FE-EF18938D17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10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BE632-2A5E-FF54-5985-0339DADC0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BADDF9-DEE1-E933-3340-5593A2527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8837-CD6A-4689-178A-E7EEA32A1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8856C-6977-4D84-8C32-93CAEEB22C0C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C9CCC-0982-3430-F7CA-2EFECB0F6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A19B6-759A-2416-BA7B-05A3BC24E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9CC9-CBE8-4ABD-97FE-EF18938D17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369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69ED70-C823-2AEC-03D6-11E313F097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747294-B263-E48A-D64F-2504CD6BA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CF6DA-E223-4FFF-93BC-29BFDA445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8856C-6977-4D84-8C32-93CAEEB22C0C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DF906-95A4-887D-5E96-57778282F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BD02A-368F-AE23-3CDD-7952CE419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9CC9-CBE8-4ABD-97FE-EF18938D17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968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A7DF4-DE03-01CB-ED98-131215034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FD14C-842C-8CF3-7C78-8BFC5C47B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1F9E9-965E-29AA-A2F4-27173D56C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8856C-6977-4D84-8C32-93CAEEB22C0C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EFC46-AB56-BD79-3388-28B8AE4CD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38F07-953B-998D-9484-D908C7879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9CC9-CBE8-4ABD-97FE-EF18938D17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12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8D5B1-65A8-FF27-AD1D-85EC1CC0E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072D9-0DB8-D4DF-2493-E31623D6F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59950-7743-8F7A-6ED7-93A6A4825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8856C-6977-4D84-8C32-93CAEEB22C0C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E0B69-E2A5-1C7B-3559-5A412FB07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1A2A0-6263-D4AF-3C6A-86E7C1E90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9CC9-CBE8-4ABD-97FE-EF18938D17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244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9A9B4-67B5-F91D-FE84-D00F1B8F5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FB43A-1E84-7C39-1FC0-5B9E1F9EF8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2E1A7-27EE-9C0C-59B0-9194CBE7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21532-3926-1C88-6EBF-D264382B6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8856C-6977-4D84-8C32-93CAEEB22C0C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E75CA-BD73-5652-A060-BA832A4DE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A89C3-49B2-23C0-BFDD-D53BCA38D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9CC9-CBE8-4ABD-97FE-EF18938D17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86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400D6-41EB-6387-7D8F-8DB664830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261BA-8BBB-695F-AECC-73AEB2E43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608256-D89F-B958-ABC6-D9D669916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F41D22-3C1B-BED9-31CF-44EF77AE24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E37F66-C375-92E9-E8ED-4892B243FD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557F22-950B-DCB4-42C6-8A822BF89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8856C-6977-4D84-8C32-93CAEEB22C0C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685D-20B0-3BF4-CF50-0433263E2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061A6B-2FA7-655E-7C99-A6A5DE63A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9CC9-CBE8-4ABD-97FE-EF18938D17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198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3EEFB-B90A-91B5-C9F3-D078B913F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80B25A-37C6-3B43-0F45-2C100A32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8856C-6977-4D84-8C32-93CAEEB22C0C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230C47-A054-D430-4545-984744716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7F79E-1541-18D1-B8CC-DAE96B805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9CC9-CBE8-4ABD-97FE-EF18938D17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998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629F87-FF81-D0A1-BE9F-C3525A554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8856C-6977-4D84-8C32-93CAEEB22C0C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B12951-6EE2-52C0-7174-D83682D8D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74D541-9981-7AA7-9F30-FE7C0A81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9CC9-CBE8-4ABD-97FE-EF18938D17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190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23733-A429-3CC3-E9B4-6EBCB6444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30CDD-3F98-E849-4284-B4369AF37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D54651-2BB9-7A2B-E8ED-2A27823BC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5BBE7-BE8F-F2B0-A98A-0215DF78F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8856C-6977-4D84-8C32-93CAEEB22C0C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9349C-EDB7-F466-2F30-D5057FBBD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5A440F-0CCD-78D3-92FF-3A13B5391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9CC9-CBE8-4ABD-97FE-EF18938D17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44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CFCF1-052A-14FD-E854-A36A4664C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0898E3-6F0C-E07A-70AF-229737E11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BC13D5-474F-278A-4653-E9A5C012A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DEA16-E145-7549-6F53-5538DB83C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8856C-6977-4D84-8C32-93CAEEB22C0C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6DEBE-B114-6E31-B349-472EAED34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C7147-C03C-BB47-91CB-0539695FF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9CC9-CBE8-4ABD-97FE-EF18938D17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085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5215BD-7FAB-F745-796E-920D73D28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C3D91-C8D4-34F9-7CA3-61F24C3E3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1FB21-13B5-1005-B431-79DE4F57B8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8856C-6977-4D84-8C32-93CAEEB22C0C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976A4-5E92-A3B2-E9CC-AB2D9FBAE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1855B-098D-0A23-9B2F-8CEA5B9DC6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B9CC9-CBE8-4ABD-97FE-EF18938D17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780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F72067-039E-2C0B-C49E-8FCDF7002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12" y="0"/>
            <a:ext cx="96887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973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The 8 Worst Fonts In The World">
            <a:extLst>
              <a:ext uri="{FF2B5EF4-FFF2-40B4-BE49-F238E27FC236}">
                <a16:creationId xmlns:a16="http://schemas.microsoft.com/office/drawing/2014/main" id="{0780D8BB-89EB-74BB-59BF-E9EF24D889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9" t="9110" r="15873" b="8349"/>
          <a:stretch/>
        </p:blipFill>
        <p:spPr bwMode="auto">
          <a:xfrm>
            <a:off x="262466" y="169333"/>
            <a:ext cx="3615267" cy="275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6" descr="7 Best Harry Potter Font Generator Websites - Solution Suggest">
            <a:extLst>
              <a:ext uri="{FF2B5EF4-FFF2-40B4-BE49-F238E27FC236}">
                <a16:creationId xmlns:a16="http://schemas.microsoft.com/office/drawing/2014/main" id="{916ECD8D-BC53-B6E9-12F7-83945A211E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" t="20371" r="7867" b="31481"/>
          <a:stretch/>
        </p:blipFill>
        <p:spPr bwMode="auto">
          <a:xfrm>
            <a:off x="4021666" y="169333"/>
            <a:ext cx="8051800" cy="275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0A0568-6F90-4380-4F35-8C735AEC8A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66" y="3175000"/>
            <a:ext cx="5273926" cy="35136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11F9A7-C87B-6B60-C203-0B822CB13B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3368" y="3175000"/>
            <a:ext cx="5736166" cy="345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59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ow to Master Layout Design | Vectornator Design Tips Basics">
            <a:extLst>
              <a:ext uri="{FF2B5EF4-FFF2-40B4-BE49-F238E27FC236}">
                <a16:creationId xmlns:a16="http://schemas.microsoft.com/office/drawing/2014/main" id="{7A393B55-E225-BDFE-260A-EF6C829DD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06" y="0"/>
            <a:ext cx="106949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472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Typography in UI: Guide for Beginners">
            <a:extLst>
              <a:ext uri="{FF2B5EF4-FFF2-40B4-BE49-F238E27FC236}">
                <a16:creationId xmlns:a16="http://schemas.microsoft.com/office/drawing/2014/main" id="{06F8D913-FE3F-2516-85F2-43837DAA794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467" y="6350"/>
            <a:ext cx="9127066" cy="684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95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Instagram Redesign Visual Concept | Social app design, Instagram, Creative  branding design">
            <a:extLst>
              <a:ext uri="{FF2B5EF4-FFF2-40B4-BE49-F238E27FC236}">
                <a16:creationId xmlns:a16="http://schemas.microsoft.com/office/drawing/2014/main" id="{0DE78CE9-FE0D-9A3E-067A-2F719B9F1E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345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8A3001E-5744-EF3B-A50B-5A1E346C28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" t="1918" r="2273" b="16112"/>
          <a:stretch/>
        </p:blipFill>
        <p:spPr bwMode="auto">
          <a:xfrm>
            <a:off x="914401" y="59098"/>
            <a:ext cx="10380132" cy="678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045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10 Examples Of Bad UI Design And How To Fix Them">
            <a:extLst>
              <a:ext uri="{FF2B5EF4-FFF2-40B4-BE49-F238E27FC236}">
                <a16:creationId xmlns:a16="http://schemas.microsoft.com/office/drawing/2014/main" id="{EAE2FDA0-B92C-C332-F270-2FA808540F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75"/>
          <a:stretch/>
        </p:blipFill>
        <p:spPr bwMode="auto">
          <a:xfrm>
            <a:off x="2032000" y="0"/>
            <a:ext cx="7628467" cy="679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894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10 Examples Of Bad UI Design And How To Fix Them">
            <a:extLst>
              <a:ext uri="{FF2B5EF4-FFF2-40B4-BE49-F238E27FC236}">
                <a16:creationId xmlns:a16="http://schemas.microsoft.com/office/drawing/2014/main" id="{FC17BC7E-F48F-EA2D-F82E-EB5851A3C1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64"/>
          <a:stretch/>
        </p:blipFill>
        <p:spPr bwMode="auto">
          <a:xfrm>
            <a:off x="1820331" y="1266"/>
            <a:ext cx="8719977" cy="6856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192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10 Examples Of Bad UI Design And How To Fix Them">
            <a:extLst>
              <a:ext uri="{FF2B5EF4-FFF2-40B4-BE49-F238E27FC236}">
                <a16:creationId xmlns:a16="http://schemas.microsoft.com/office/drawing/2014/main" id="{6CA667A5-433B-4E75-F45F-0CE6C3BBE8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44"/>
          <a:stretch/>
        </p:blipFill>
        <p:spPr bwMode="auto">
          <a:xfrm>
            <a:off x="160118" y="482601"/>
            <a:ext cx="11871764" cy="573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555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Pin on BAD/GOOD">
            <a:extLst>
              <a:ext uri="{FF2B5EF4-FFF2-40B4-BE49-F238E27FC236}">
                <a16:creationId xmlns:a16="http://schemas.microsoft.com/office/drawing/2014/main" id="{68742807-1C1E-87B7-0FAF-8E835D17289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0" t="28432" r="4190" b="5453"/>
          <a:stretch/>
        </p:blipFill>
        <p:spPr bwMode="auto">
          <a:xfrm>
            <a:off x="1683156" y="0"/>
            <a:ext cx="857886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467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UI Design in Practice – Typography | UXMISFIT.COM">
            <a:extLst>
              <a:ext uri="{FF2B5EF4-FFF2-40B4-BE49-F238E27FC236}">
                <a16:creationId xmlns:a16="http://schemas.microsoft.com/office/drawing/2014/main" id="{597C5716-9BCF-759D-A363-393E64BFD7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3" t="45185" r="6666" b="17654"/>
          <a:stretch/>
        </p:blipFill>
        <p:spPr bwMode="auto">
          <a:xfrm>
            <a:off x="753224" y="1096434"/>
            <a:ext cx="10895639" cy="4665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235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6CB0D2-9F84-5259-33D9-82273B09B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9" y="139700"/>
            <a:ext cx="11985037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175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10 Examples Of Bad UI Design And How To Fix Them">
            <a:extLst>
              <a:ext uri="{FF2B5EF4-FFF2-40B4-BE49-F238E27FC236}">
                <a16:creationId xmlns:a16="http://schemas.microsoft.com/office/drawing/2014/main" id="{CC0A3F59-B673-3212-8F1B-F2E6E350EE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221"/>
          <a:stretch/>
        </p:blipFill>
        <p:spPr bwMode="auto">
          <a:xfrm>
            <a:off x="0" y="982133"/>
            <a:ext cx="12192000" cy="4047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084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uster Keaton The Blacksmith GIF by Maudit">
            <a:extLst>
              <a:ext uri="{FF2B5EF4-FFF2-40B4-BE49-F238E27FC236}">
                <a16:creationId xmlns:a16="http://schemas.microsoft.com/office/drawing/2014/main" id="{0698DBFF-8F88-F37B-D01A-D8A01A15C0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773" y="0"/>
            <a:ext cx="9532453" cy="686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091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97D43E-02D0-2373-1F7D-9E81A3DD0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96" b="6294"/>
          <a:stretch/>
        </p:blipFill>
        <p:spPr>
          <a:xfrm>
            <a:off x="2908300" y="1276858"/>
            <a:ext cx="5816600" cy="430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533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ow to Design UI for Cross Platform Devices | by Michelle Mendoza | hiTech  by Nudge Rewards | Medium">
            <a:extLst>
              <a:ext uri="{FF2B5EF4-FFF2-40B4-BE49-F238E27FC236}">
                <a16:creationId xmlns:a16="http://schemas.microsoft.com/office/drawing/2014/main" id="{FE345AE5-9C46-A7ED-C837-5AA01AD905B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7" t="3066" r="4282" b="15454"/>
          <a:stretch/>
        </p:blipFill>
        <p:spPr bwMode="auto">
          <a:xfrm>
            <a:off x="1761067" y="76200"/>
            <a:ext cx="8475133" cy="67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227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5 Reasons Why a Bad UX Can be dangerous for your App | TRT">
            <a:extLst>
              <a:ext uri="{FF2B5EF4-FFF2-40B4-BE49-F238E27FC236}">
                <a16:creationId xmlns:a16="http://schemas.microsoft.com/office/drawing/2014/main" id="{F220B145-FE78-E604-8145-4C6F617F5F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821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Why typography is crucial in enhancing UX design">
            <a:extLst>
              <a:ext uri="{FF2B5EF4-FFF2-40B4-BE49-F238E27FC236}">
                <a16:creationId xmlns:a16="http://schemas.microsoft.com/office/drawing/2014/main" id="{AB7FAB69-910F-F423-8F0A-0F6B5300B6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3" t="5732" r="12160" b="10348"/>
          <a:stretch/>
        </p:blipFill>
        <p:spPr bwMode="auto">
          <a:xfrm>
            <a:off x="397933" y="1871133"/>
            <a:ext cx="3242734" cy="337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an bad UI design have good UX? - Justinmind">
            <a:extLst>
              <a:ext uri="{FF2B5EF4-FFF2-40B4-BE49-F238E27FC236}">
                <a16:creationId xmlns:a16="http://schemas.microsoft.com/office/drawing/2014/main" id="{1C9CF46C-C4CC-2BF4-8AF6-10B74471B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672" y="101601"/>
            <a:ext cx="8397328" cy="6493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732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Enhance Your UI With These Typography Tips | by Loryn Chen | The Startup |  Medium">
            <a:extLst>
              <a:ext uri="{FF2B5EF4-FFF2-40B4-BE49-F238E27FC236}">
                <a16:creationId xmlns:a16="http://schemas.microsoft.com/office/drawing/2014/main" id="{B1F5B511-5F2F-B31E-836E-309C9CAB6E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" t="23505" r="6839" b="20055"/>
          <a:stretch/>
        </p:blipFill>
        <p:spPr bwMode="auto">
          <a:xfrm>
            <a:off x="0" y="0"/>
            <a:ext cx="1218112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0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23 Really Bad Font Choices">
            <a:extLst>
              <a:ext uri="{FF2B5EF4-FFF2-40B4-BE49-F238E27FC236}">
                <a16:creationId xmlns:a16="http://schemas.microsoft.com/office/drawing/2014/main" id="{A91F7A8D-4EDA-692D-A1B6-79DFF4E5CA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398992"/>
            <a:ext cx="4476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23 Really Bad Font Choices">
            <a:extLst>
              <a:ext uri="{FF2B5EF4-FFF2-40B4-BE49-F238E27FC236}">
                <a16:creationId xmlns:a16="http://schemas.microsoft.com/office/drawing/2014/main" id="{6264C34E-1AFA-5744-C945-BC410CDB6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691" y="3506258"/>
            <a:ext cx="4476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23 Really Bad Font Choices">
            <a:extLst>
              <a:ext uri="{FF2B5EF4-FFF2-40B4-BE49-F238E27FC236}">
                <a16:creationId xmlns:a16="http://schemas.microsoft.com/office/drawing/2014/main" id="{D3CE4F69-7FE9-E3F3-77FD-CA2369A4D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425" y="449793"/>
            <a:ext cx="4476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8" name="Picture 8" descr="23 Really Bad Font Choices">
            <a:extLst>
              <a:ext uri="{FF2B5EF4-FFF2-40B4-BE49-F238E27FC236}">
                <a16:creationId xmlns:a16="http://schemas.microsoft.com/office/drawing/2014/main" id="{5422B2FB-8B9A-4414-F3B2-6631DEC36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425" y="3506258"/>
            <a:ext cx="4476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864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23 Really Bad Font Choices">
            <a:extLst>
              <a:ext uri="{FF2B5EF4-FFF2-40B4-BE49-F238E27FC236}">
                <a16:creationId xmlns:a16="http://schemas.microsoft.com/office/drawing/2014/main" id="{41000583-9BEE-1681-49D6-1F7822C28D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92" y="576792"/>
            <a:ext cx="4476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23 Really Bad Font Choices">
            <a:extLst>
              <a:ext uri="{FF2B5EF4-FFF2-40B4-BE49-F238E27FC236}">
                <a16:creationId xmlns:a16="http://schemas.microsoft.com/office/drawing/2014/main" id="{9FBB5AEC-D3FE-E694-79B8-8D4621134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92" y="3709458"/>
            <a:ext cx="4476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2" name="Picture 8" descr="23 Really Bad Font Choices">
            <a:extLst>
              <a:ext uri="{FF2B5EF4-FFF2-40B4-BE49-F238E27FC236}">
                <a16:creationId xmlns:a16="http://schemas.microsoft.com/office/drawing/2014/main" id="{3D142E76-9199-B2A4-B3E7-1E0EA77C6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76792"/>
            <a:ext cx="4476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85DD59C-7DBD-A84F-2D7D-3222D5D0F8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471333"/>
            <a:ext cx="6096000" cy="338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772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Parvathi Saxena</dc:creator>
  <cp:lastModifiedBy>Parvathi Saxena</cp:lastModifiedBy>
  <cp:revision>5</cp:revision>
  <dcterms:created xsi:type="dcterms:W3CDTF">2022-07-23T08:48:04Z</dcterms:created>
  <dcterms:modified xsi:type="dcterms:W3CDTF">2022-07-24T12:59:39Z</dcterms:modified>
</cp:coreProperties>
</file>